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267" r:id="rId3"/>
    <p:sldId id="807" r:id="rId4"/>
    <p:sldId id="268" r:id="rId5"/>
    <p:sldId id="808" r:id="rId6"/>
    <p:sldId id="813" r:id="rId7"/>
    <p:sldId id="814" r:id="rId8"/>
    <p:sldId id="820" r:id="rId9"/>
    <p:sldId id="821" r:id="rId10"/>
    <p:sldId id="822" r:id="rId11"/>
    <p:sldId id="818" r:id="rId12"/>
    <p:sldId id="819" r:id="rId13"/>
    <p:sldId id="824" r:id="rId14"/>
    <p:sldId id="823" r:id="rId15"/>
    <p:sldId id="27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7A1E4A"/>
    <a:srgbClr val="FFF0CD"/>
    <a:srgbClr val="FFDEBD"/>
    <a:srgbClr val="7B1D59"/>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47FF87-E2C3-4262-8A55-FF0BEB9F8353}" v="171" dt="2024-09-08T02:39:42.3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107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974BF2-AF0B-4B4B-980C-F889406BC6D8}" type="datetimeFigureOut">
              <a:rPr lang="en-US" smtClean="0"/>
              <a:t>9/1/2024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CA4B37-DF79-4A63-87DA-BA39516DA7CB}" type="slidenum">
              <a:rPr lang="en-US" smtClean="0"/>
              <a:t>‹#›</a:t>
            </a:fld>
            <a:endParaRPr lang="en-US"/>
          </a:p>
        </p:txBody>
      </p:sp>
    </p:spTree>
    <p:extLst>
      <p:ext uri="{BB962C8B-B14F-4D97-AF65-F5344CB8AC3E}">
        <p14:creationId xmlns:p14="http://schemas.microsoft.com/office/powerpoint/2010/main" val="248098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000A39-DF48-F9F4-E46B-A6A17B2A7F34}"/>
            </a:ext>
          </a:extLst>
        </p:cNvPr>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06BD4D67-7EFC-E0B5-D8DA-08D8957A0DF5}"/>
              </a:ext>
            </a:extLst>
          </p:cNvPr>
          <p:cNvSpPr>
            <a:spLocks noGrp="1" noRot="1" noChangeAspect="1" noTextEdit="1"/>
          </p:cNvSpPr>
          <p:nvPr>
            <p:ph type="sldImg"/>
          </p:nvPr>
        </p:nvSpPr>
        <p:spPr>
          <a:xfrm>
            <a:off x="381000" y="685800"/>
            <a:ext cx="6096000" cy="3429000"/>
          </a:xfrm>
          <a:ln/>
        </p:spPr>
      </p:sp>
      <p:sp>
        <p:nvSpPr>
          <p:cNvPr id="46083" name="Notes Placeholder 2">
            <a:extLst>
              <a:ext uri="{FF2B5EF4-FFF2-40B4-BE49-F238E27FC236}">
                <a16:creationId xmlns:a16="http://schemas.microsoft.com/office/drawing/2014/main" id="{9C0E6A8C-E066-CE25-6D8E-005A8E5D7B9A}"/>
              </a:ext>
            </a:extLst>
          </p:cNvPr>
          <p:cNvSpPr>
            <a:spLocks noGrp="1"/>
          </p:cNvSpPr>
          <p:nvPr>
            <p:ph type="body" idx="1"/>
          </p:nvPr>
        </p:nvSpPr>
        <p:spPr>
          <a:noFill/>
          <a:ln/>
        </p:spPr>
        <p:txBody>
          <a:bodyPr/>
          <a:lstStyle/>
          <a:p>
            <a:endParaRPr lang="en-US"/>
          </a:p>
        </p:txBody>
      </p:sp>
      <p:sp>
        <p:nvSpPr>
          <p:cNvPr id="46084" name="Slide Number Placeholder 3">
            <a:extLst>
              <a:ext uri="{FF2B5EF4-FFF2-40B4-BE49-F238E27FC236}">
                <a16:creationId xmlns:a16="http://schemas.microsoft.com/office/drawing/2014/main" id="{58EF1B10-8290-D4B0-5775-682553963385}"/>
              </a:ext>
            </a:extLst>
          </p:cNvPr>
          <p:cNvSpPr>
            <a:spLocks noGrp="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9007BD-3322-4175-A3B3-F6D6A632FACE}"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191372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F4DA1-896C-484E-A3C3-3295EB07A4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903762C-CB30-95B9-3980-4CE0E484F8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455EAE-EA10-8448-3B2D-4F1FE87679B0}"/>
              </a:ext>
            </a:extLst>
          </p:cNvPr>
          <p:cNvSpPr>
            <a:spLocks noGrp="1"/>
          </p:cNvSpPr>
          <p:nvPr>
            <p:ph type="dt" sz="half" idx="10"/>
          </p:nvPr>
        </p:nvSpPr>
        <p:spPr/>
        <p:txBody>
          <a:bodyPr/>
          <a:lstStyle/>
          <a:p>
            <a:fld id="{12A6D8A7-7D8F-4CB6-AFDD-F2D13554A910}" type="datetimeFigureOut">
              <a:rPr lang="en-US" smtClean="0"/>
              <a:t>9/1/2024</a:t>
            </a:fld>
            <a:endParaRPr lang="en-US"/>
          </a:p>
        </p:txBody>
      </p:sp>
      <p:sp>
        <p:nvSpPr>
          <p:cNvPr id="5" name="Footer Placeholder 4">
            <a:extLst>
              <a:ext uri="{FF2B5EF4-FFF2-40B4-BE49-F238E27FC236}">
                <a16:creationId xmlns:a16="http://schemas.microsoft.com/office/drawing/2014/main" id="{1527FC4F-91AE-1829-D8F1-20C0135694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F4860-5355-4952-A323-5E0D04823736}"/>
              </a:ext>
            </a:extLst>
          </p:cNvPr>
          <p:cNvSpPr>
            <a:spLocks noGrp="1"/>
          </p:cNvSpPr>
          <p:nvPr>
            <p:ph type="sldNum" sz="quarter" idx="12"/>
          </p:nvPr>
        </p:nvSpPr>
        <p:spPr/>
        <p:txBody>
          <a:bodyPr/>
          <a:lstStyle/>
          <a:p>
            <a:fld id="{442B61E3-6412-44C2-B65B-7265B88746A7}" type="slidenum">
              <a:rPr lang="en-US" smtClean="0"/>
              <a:t>‹#›</a:t>
            </a:fld>
            <a:endParaRPr lang="en-US"/>
          </a:p>
        </p:txBody>
      </p:sp>
    </p:spTree>
    <p:extLst>
      <p:ext uri="{BB962C8B-B14F-4D97-AF65-F5344CB8AC3E}">
        <p14:creationId xmlns:p14="http://schemas.microsoft.com/office/powerpoint/2010/main" val="39356654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174BF-8D7D-987A-24D2-72B87C1FB1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4ED3B8-41C9-6847-0D65-31DEEE6E33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1AF0FF-D813-74DD-3B0E-0727D125CA3E}"/>
              </a:ext>
            </a:extLst>
          </p:cNvPr>
          <p:cNvSpPr>
            <a:spLocks noGrp="1"/>
          </p:cNvSpPr>
          <p:nvPr>
            <p:ph type="dt" sz="half" idx="10"/>
          </p:nvPr>
        </p:nvSpPr>
        <p:spPr/>
        <p:txBody>
          <a:bodyPr/>
          <a:lstStyle/>
          <a:p>
            <a:fld id="{12A6D8A7-7D8F-4CB6-AFDD-F2D13554A910}" type="datetimeFigureOut">
              <a:rPr lang="en-US" smtClean="0"/>
              <a:t>9/1/2024</a:t>
            </a:fld>
            <a:endParaRPr lang="en-US"/>
          </a:p>
        </p:txBody>
      </p:sp>
      <p:sp>
        <p:nvSpPr>
          <p:cNvPr id="5" name="Footer Placeholder 4">
            <a:extLst>
              <a:ext uri="{FF2B5EF4-FFF2-40B4-BE49-F238E27FC236}">
                <a16:creationId xmlns:a16="http://schemas.microsoft.com/office/drawing/2014/main" id="{D8408A09-2126-690A-43AF-BC130ED1F4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3C2E36-CCE2-76EC-5358-27203AE3C15E}"/>
              </a:ext>
            </a:extLst>
          </p:cNvPr>
          <p:cNvSpPr>
            <a:spLocks noGrp="1"/>
          </p:cNvSpPr>
          <p:nvPr>
            <p:ph type="sldNum" sz="quarter" idx="12"/>
          </p:nvPr>
        </p:nvSpPr>
        <p:spPr/>
        <p:txBody>
          <a:bodyPr/>
          <a:lstStyle/>
          <a:p>
            <a:fld id="{442B61E3-6412-44C2-B65B-7265B88746A7}" type="slidenum">
              <a:rPr lang="en-US" smtClean="0"/>
              <a:t>‹#›</a:t>
            </a:fld>
            <a:endParaRPr lang="en-US"/>
          </a:p>
        </p:txBody>
      </p:sp>
    </p:spTree>
    <p:extLst>
      <p:ext uri="{BB962C8B-B14F-4D97-AF65-F5344CB8AC3E}">
        <p14:creationId xmlns:p14="http://schemas.microsoft.com/office/powerpoint/2010/main" val="1379152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A2E575-8248-E8A6-CA02-FE24493CDB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D89F08-CB25-708A-381E-AD17108F330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25081B-D09D-D6D1-5127-BF9E9C667E13}"/>
              </a:ext>
            </a:extLst>
          </p:cNvPr>
          <p:cNvSpPr>
            <a:spLocks noGrp="1"/>
          </p:cNvSpPr>
          <p:nvPr>
            <p:ph type="dt" sz="half" idx="10"/>
          </p:nvPr>
        </p:nvSpPr>
        <p:spPr/>
        <p:txBody>
          <a:bodyPr/>
          <a:lstStyle/>
          <a:p>
            <a:fld id="{12A6D8A7-7D8F-4CB6-AFDD-F2D13554A910}" type="datetimeFigureOut">
              <a:rPr lang="en-US" smtClean="0"/>
              <a:t>9/1/2024</a:t>
            </a:fld>
            <a:endParaRPr lang="en-US"/>
          </a:p>
        </p:txBody>
      </p:sp>
      <p:sp>
        <p:nvSpPr>
          <p:cNvPr id="5" name="Footer Placeholder 4">
            <a:extLst>
              <a:ext uri="{FF2B5EF4-FFF2-40B4-BE49-F238E27FC236}">
                <a16:creationId xmlns:a16="http://schemas.microsoft.com/office/drawing/2014/main" id="{492042A4-520F-C089-7FB4-012E5E0A13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59EC5B-539E-73E4-BDE2-DD19709FD5E8}"/>
              </a:ext>
            </a:extLst>
          </p:cNvPr>
          <p:cNvSpPr>
            <a:spLocks noGrp="1"/>
          </p:cNvSpPr>
          <p:nvPr>
            <p:ph type="sldNum" sz="quarter" idx="12"/>
          </p:nvPr>
        </p:nvSpPr>
        <p:spPr/>
        <p:txBody>
          <a:bodyPr/>
          <a:lstStyle/>
          <a:p>
            <a:fld id="{442B61E3-6412-44C2-B65B-7265B88746A7}" type="slidenum">
              <a:rPr lang="en-US" smtClean="0"/>
              <a:t>‹#›</a:t>
            </a:fld>
            <a:endParaRPr lang="en-US"/>
          </a:p>
        </p:txBody>
      </p:sp>
    </p:spTree>
    <p:extLst>
      <p:ext uri="{BB962C8B-B14F-4D97-AF65-F5344CB8AC3E}">
        <p14:creationId xmlns:p14="http://schemas.microsoft.com/office/powerpoint/2010/main" val="10237653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880E9-5819-5803-E31F-079A30BD43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5DE9E87-595E-1966-FABE-85AB229F8E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A94E6C6-A7E4-D360-9B99-9C8A2E257256}"/>
              </a:ext>
            </a:extLst>
          </p:cNvPr>
          <p:cNvSpPr>
            <a:spLocks noGrp="1"/>
          </p:cNvSpPr>
          <p:nvPr>
            <p:ph type="dt" sz="half" idx="10"/>
          </p:nvPr>
        </p:nvSpPr>
        <p:spPr/>
        <p:txBody>
          <a:bodyPr/>
          <a:lstStyle/>
          <a:p>
            <a:fld id="{75EE7EE2-7E57-47F2-A567-A9EF54CF5C02}" type="datetimeFigureOut">
              <a:rPr lang="en-US" smtClean="0"/>
              <a:t>9/1/2024</a:t>
            </a:fld>
            <a:endParaRPr lang="en-US"/>
          </a:p>
        </p:txBody>
      </p:sp>
      <p:sp>
        <p:nvSpPr>
          <p:cNvPr id="5" name="Footer Placeholder 4">
            <a:extLst>
              <a:ext uri="{FF2B5EF4-FFF2-40B4-BE49-F238E27FC236}">
                <a16:creationId xmlns:a16="http://schemas.microsoft.com/office/drawing/2014/main" id="{7A062B85-1A46-A030-CE0B-C552302513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576CB8-4397-B3F8-9483-C606184D0DC3}"/>
              </a:ext>
            </a:extLst>
          </p:cNvPr>
          <p:cNvSpPr>
            <a:spLocks noGrp="1"/>
          </p:cNvSpPr>
          <p:nvPr>
            <p:ph type="sldNum" sz="quarter" idx="12"/>
          </p:nvPr>
        </p:nvSpPr>
        <p:spPr/>
        <p:txBody>
          <a:bodyPr/>
          <a:lstStyle/>
          <a:p>
            <a:fld id="{6E29D41D-E653-425B-BF91-FF2C6E2397DA}" type="slidenum">
              <a:rPr lang="en-US" smtClean="0"/>
              <a:t>‹#›</a:t>
            </a:fld>
            <a:endParaRPr lang="en-US"/>
          </a:p>
        </p:txBody>
      </p:sp>
    </p:spTree>
    <p:extLst>
      <p:ext uri="{BB962C8B-B14F-4D97-AF65-F5344CB8AC3E}">
        <p14:creationId xmlns:p14="http://schemas.microsoft.com/office/powerpoint/2010/main" val="1749613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E5E21-E099-232F-3B7E-7E27198E8C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F19B06-F3EA-DD50-EC3A-9CFA4BFC48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09462A-E1B8-08F0-6890-A5D4FD70F379}"/>
              </a:ext>
            </a:extLst>
          </p:cNvPr>
          <p:cNvSpPr>
            <a:spLocks noGrp="1"/>
          </p:cNvSpPr>
          <p:nvPr>
            <p:ph type="dt" sz="half" idx="10"/>
          </p:nvPr>
        </p:nvSpPr>
        <p:spPr/>
        <p:txBody>
          <a:bodyPr/>
          <a:lstStyle/>
          <a:p>
            <a:fld id="{75EE7EE2-7E57-47F2-A567-A9EF54CF5C02}" type="datetimeFigureOut">
              <a:rPr lang="en-US" smtClean="0"/>
              <a:t>9/1/2024</a:t>
            </a:fld>
            <a:endParaRPr lang="en-US"/>
          </a:p>
        </p:txBody>
      </p:sp>
      <p:sp>
        <p:nvSpPr>
          <p:cNvPr id="5" name="Footer Placeholder 4">
            <a:extLst>
              <a:ext uri="{FF2B5EF4-FFF2-40B4-BE49-F238E27FC236}">
                <a16:creationId xmlns:a16="http://schemas.microsoft.com/office/drawing/2014/main" id="{9657AFBE-9076-1B21-D493-E298F07E20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2BB295-170D-D488-4450-05FF66CFEAD0}"/>
              </a:ext>
            </a:extLst>
          </p:cNvPr>
          <p:cNvSpPr>
            <a:spLocks noGrp="1"/>
          </p:cNvSpPr>
          <p:nvPr>
            <p:ph type="sldNum" sz="quarter" idx="12"/>
          </p:nvPr>
        </p:nvSpPr>
        <p:spPr/>
        <p:txBody>
          <a:bodyPr/>
          <a:lstStyle/>
          <a:p>
            <a:fld id="{6E29D41D-E653-425B-BF91-FF2C6E2397DA}" type="slidenum">
              <a:rPr lang="en-US" smtClean="0"/>
              <a:t>‹#›</a:t>
            </a:fld>
            <a:endParaRPr lang="en-US"/>
          </a:p>
        </p:txBody>
      </p:sp>
    </p:spTree>
    <p:extLst>
      <p:ext uri="{BB962C8B-B14F-4D97-AF65-F5344CB8AC3E}">
        <p14:creationId xmlns:p14="http://schemas.microsoft.com/office/powerpoint/2010/main" val="844764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5959C-E7C8-7B3A-2F4D-8089FF1674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C352FB5-D218-9459-3D2F-9D7996A5547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CD72D3-22DC-F741-F1EE-FC1B98BE486D}"/>
              </a:ext>
            </a:extLst>
          </p:cNvPr>
          <p:cNvSpPr>
            <a:spLocks noGrp="1"/>
          </p:cNvSpPr>
          <p:nvPr>
            <p:ph type="dt" sz="half" idx="10"/>
          </p:nvPr>
        </p:nvSpPr>
        <p:spPr/>
        <p:txBody>
          <a:bodyPr/>
          <a:lstStyle/>
          <a:p>
            <a:fld id="{75EE7EE2-7E57-47F2-A567-A9EF54CF5C02}" type="datetimeFigureOut">
              <a:rPr lang="en-US" smtClean="0"/>
              <a:t>9/1/2024</a:t>
            </a:fld>
            <a:endParaRPr lang="en-US"/>
          </a:p>
        </p:txBody>
      </p:sp>
      <p:sp>
        <p:nvSpPr>
          <p:cNvPr id="5" name="Footer Placeholder 4">
            <a:extLst>
              <a:ext uri="{FF2B5EF4-FFF2-40B4-BE49-F238E27FC236}">
                <a16:creationId xmlns:a16="http://schemas.microsoft.com/office/drawing/2014/main" id="{8002C29E-EE85-9DB3-59A1-BCD2DE8DB2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300A40-045A-C484-D7FA-7B2E63636301}"/>
              </a:ext>
            </a:extLst>
          </p:cNvPr>
          <p:cNvSpPr>
            <a:spLocks noGrp="1"/>
          </p:cNvSpPr>
          <p:nvPr>
            <p:ph type="sldNum" sz="quarter" idx="12"/>
          </p:nvPr>
        </p:nvSpPr>
        <p:spPr/>
        <p:txBody>
          <a:bodyPr/>
          <a:lstStyle/>
          <a:p>
            <a:fld id="{6E29D41D-E653-425B-BF91-FF2C6E2397DA}" type="slidenum">
              <a:rPr lang="en-US" smtClean="0"/>
              <a:t>‹#›</a:t>
            </a:fld>
            <a:endParaRPr lang="en-US"/>
          </a:p>
        </p:txBody>
      </p:sp>
    </p:spTree>
    <p:extLst>
      <p:ext uri="{BB962C8B-B14F-4D97-AF65-F5344CB8AC3E}">
        <p14:creationId xmlns:p14="http://schemas.microsoft.com/office/powerpoint/2010/main" val="20437938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4B768-B3D9-FB9E-E594-FE86E9DC07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7AB856-012A-ABDD-E514-C096313E66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5D15AA-787E-1195-887B-031A69108B9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973310-A59A-3773-A249-7DF10A36BF8F}"/>
              </a:ext>
            </a:extLst>
          </p:cNvPr>
          <p:cNvSpPr>
            <a:spLocks noGrp="1"/>
          </p:cNvSpPr>
          <p:nvPr>
            <p:ph type="dt" sz="half" idx="10"/>
          </p:nvPr>
        </p:nvSpPr>
        <p:spPr/>
        <p:txBody>
          <a:bodyPr/>
          <a:lstStyle/>
          <a:p>
            <a:fld id="{75EE7EE2-7E57-47F2-A567-A9EF54CF5C02}" type="datetimeFigureOut">
              <a:rPr lang="en-US" smtClean="0"/>
              <a:t>9/1/2024</a:t>
            </a:fld>
            <a:endParaRPr lang="en-US"/>
          </a:p>
        </p:txBody>
      </p:sp>
      <p:sp>
        <p:nvSpPr>
          <p:cNvPr id="6" name="Footer Placeholder 5">
            <a:extLst>
              <a:ext uri="{FF2B5EF4-FFF2-40B4-BE49-F238E27FC236}">
                <a16:creationId xmlns:a16="http://schemas.microsoft.com/office/drawing/2014/main" id="{5DBBB14F-2F58-6E54-426F-9C51C8B850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4BDE46-3833-F2D5-4A3C-412C9E95A942}"/>
              </a:ext>
            </a:extLst>
          </p:cNvPr>
          <p:cNvSpPr>
            <a:spLocks noGrp="1"/>
          </p:cNvSpPr>
          <p:nvPr>
            <p:ph type="sldNum" sz="quarter" idx="12"/>
          </p:nvPr>
        </p:nvSpPr>
        <p:spPr/>
        <p:txBody>
          <a:bodyPr/>
          <a:lstStyle/>
          <a:p>
            <a:fld id="{6E29D41D-E653-425B-BF91-FF2C6E2397DA}" type="slidenum">
              <a:rPr lang="en-US" smtClean="0"/>
              <a:t>‹#›</a:t>
            </a:fld>
            <a:endParaRPr lang="en-US"/>
          </a:p>
        </p:txBody>
      </p:sp>
    </p:spTree>
    <p:extLst>
      <p:ext uri="{BB962C8B-B14F-4D97-AF65-F5344CB8AC3E}">
        <p14:creationId xmlns:p14="http://schemas.microsoft.com/office/powerpoint/2010/main" val="931268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E9E26-B20C-453A-B199-745AA6F5E2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F374244-864F-2C2C-021F-ADE151DCA9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61C393-E21C-2F14-2758-D2C7ED95FC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98B9A4-A0AD-AE3F-2B50-FC1487D7CA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D28E59-260D-45C4-56DC-2EFCE27C49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EEE6D9A-E307-AAFD-7967-90F096D0BC9C}"/>
              </a:ext>
            </a:extLst>
          </p:cNvPr>
          <p:cNvSpPr>
            <a:spLocks noGrp="1"/>
          </p:cNvSpPr>
          <p:nvPr>
            <p:ph type="dt" sz="half" idx="10"/>
          </p:nvPr>
        </p:nvSpPr>
        <p:spPr/>
        <p:txBody>
          <a:bodyPr/>
          <a:lstStyle/>
          <a:p>
            <a:fld id="{75EE7EE2-7E57-47F2-A567-A9EF54CF5C02}" type="datetimeFigureOut">
              <a:rPr lang="en-US" smtClean="0"/>
              <a:t>9/1/2024</a:t>
            </a:fld>
            <a:endParaRPr lang="en-US"/>
          </a:p>
        </p:txBody>
      </p:sp>
      <p:sp>
        <p:nvSpPr>
          <p:cNvPr id="8" name="Footer Placeholder 7">
            <a:extLst>
              <a:ext uri="{FF2B5EF4-FFF2-40B4-BE49-F238E27FC236}">
                <a16:creationId xmlns:a16="http://schemas.microsoft.com/office/drawing/2014/main" id="{EB5D0EE4-BAFB-4376-FD66-FA84C5E032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2AEEDE-F81B-3B5C-4190-956EBC533264}"/>
              </a:ext>
            </a:extLst>
          </p:cNvPr>
          <p:cNvSpPr>
            <a:spLocks noGrp="1"/>
          </p:cNvSpPr>
          <p:nvPr>
            <p:ph type="sldNum" sz="quarter" idx="12"/>
          </p:nvPr>
        </p:nvSpPr>
        <p:spPr/>
        <p:txBody>
          <a:bodyPr/>
          <a:lstStyle/>
          <a:p>
            <a:fld id="{6E29D41D-E653-425B-BF91-FF2C6E2397DA}" type="slidenum">
              <a:rPr lang="en-US" smtClean="0"/>
              <a:t>‹#›</a:t>
            </a:fld>
            <a:endParaRPr lang="en-US"/>
          </a:p>
        </p:txBody>
      </p:sp>
    </p:spTree>
    <p:extLst>
      <p:ext uri="{BB962C8B-B14F-4D97-AF65-F5344CB8AC3E}">
        <p14:creationId xmlns:p14="http://schemas.microsoft.com/office/powerpoint/2010/main" val="36565673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9F09C-1831-F7C3-AA8F-A61BC2A1DE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73D05B0-C544-23CF-8A50-974333116FE1}"/>
              </a:ext>
            </a:extLst>
          </p:cNvPr>
          <p:cNvSpPr>
            <a:spLocks noGrp="1"/>
          </p:cNvSpPr>
          <p:nvPr>
            <p:ph type="dt" sz="half" idx="10"/>
          </p:nvPr>
        </p:nvSpPr>
        <p:spPr/>
        <p:txBody>
          <a:bodyPr/>
          <a:lstStyle/>
          <a:p>
            <a:fld id="{75EE7EE2-7E57-47F2-A567-A9EF54CF5C02}" type="datetimeFigureOut">
              <a:rPr lang="en-US" smtClean="0"/>
              <a:t>9/1/2024</a:t>
            </a:fld>
            <a:endParaRPr lang="en-US"/>
          </a:p>
        </p:txBody>
      </p:sp>
      <p:sp>
        <p:nvSpPr>
          <p:cNvPr id="4" name="Footer Placeholder 3">
            <a:extLst>
              <a:ext uri="{FF2B5EF4-FFF2-40B4-BE49-F238E27FC236}">
                <a16:creationId xmlns:a16="http://schemas.microsoft.com/office/drawing/2014/main" id="{8021EB9E-E558-D935-EDD6-DD0BA123B9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5D4F5D-1FAE-8468-4E20-06F3D045A634}"/>
              </a:ext>
            </a:extLst>
          </p:cNvPr>
          <p:cNvSpPr>
            <a:spLocks noGrp="1"/>
          </p:cNvSpPr>
          <p:nvPr>
            <p:ph type="sldNum" sz="quarter" idx="12"/>
          </p:nvPr>
        </p:nvSpPr>
        <p:spPr/>
        <p:txBody>
          <a:bodyPr/>
          <a:lstStyle/>
          <a:p>
            <a:fld id="{6E29D41D-E653-425B-BF91-FF2C6E2397DA}" type="slidenum">
              <a:rPr lang="en-US" smtClean="0"/>
              <a:t>‹#›</a:t>
            </a:fld>
            <a:endParaRPr lang="en-US"/>
          </a:p>
        </p:txBody>
      </p:sp>
    </p:spTree>
    <p:extLst>
      <p:ext uri="{BB962C8B-B14F-4D97-AF65-F5344CB8AC3E}">
        <p14:creationId xmlns:p14="http://schemas.microsoft.com/office/powerpoint/2010/main" val="28423727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A38FAD-F333-D38A-8AFA-5B9EE14F1D20}"/>
              </a:ext>
            </a:extLst>
          </p:cNvPr>
          <p:cNvSpPr>
            <a:spLocks noGrp="1"/>
          </p:cNvSpPr>
          <p:nvPr>
            <p:ph type="dt" sz="half" idx="10"/>
          </p:nvPr>
        </p:nvSpPr>
        <p:spPr/>
        <p:txBody>
          <a:bodyPr/>
          <a:lstStyle/>
          <a:p>
            <a:fld id="{75EE7EE2-7E57-47F2-A567-A9EF54CF5C02}" type="datetimeFigureOut">
              <a:rPr lang="en-US" smtClean="0"/>
              <a:t>9/1/2024</a:t>
            </a:fld>
            <a:endParaRPr lang="en-US"/>
          </a:p>
        </p:txBody>
      </p:sp>
      <p:sp>
        <p:nvSpPr>
          <p:cNvPr id="3" name="Footer Placeholder 2">
            <a:extLst>
              <a:ext uri="{FF2B5EF4-FFF2-40B4-BE49-F238E27FC236}">
                <a16:creationId xmlns:a16="http://schemas.microsoft.com/office/drawing/2014/main" id="{3BE9CD4D-903F-66FB-87E7-8846CDBD24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B2D1D4-B215-5A01-C716-02CA8DA2F978}"/>
              </a:ext>
            </a:extLst>
          </p:cNvPr>
          <p:cNvSpPr>
            <a:spLocks noGrp="1"/>
          </p:cNvSpPr>
          <p:nvPr>
            <p:ph type="sldNum" sz="quarter" idx="12"/>
          </p:nvPr>
        </p:nvSpPr>
        <p:spPr/>
        <p:txBody>
          <a:bodyPr/>
          <a:lstStyle/>
          <a:p>
            <a:fld id="{6E29D41D-E653-425B-BF91-FF2C6E2397DA}" type="slidenum">
              <a:rPr lang="en-US" smtClean="0"/>
              <a:t>‹#›</a:t>
            </a:fld>
            <a:endParaRPr lang="en-US"/>
          </a:p>
        </p:txBody>
      </p:sp>
    </p:spTree>
    <p:extLst>
      <p:ext uri="{BB962C8B-B14F-4D97-AF65-F5344CB8AC3E}">
        <p14:creationId xmlns:p14="http://schemas.microsoft.com/office/powerpoint/2010/main" val="40894570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5F65A-B6DD-201F-24D1-8F93115AAF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C5F8548-ED6C-EDF4-60BB-6B966862A7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A5A855-DA06-7005-32AB-11150DD57B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F2DBAA-3520-EFB4-A7A9-9EF7CB8DBC91}"/>
              </a:ext>
            </a:extLst>
          </p:cNvPr>
          <p:cNvSpPr>
            <a:spLocks noGrp="1"/>
          </p:cNvSpPr>
          <p:nvPr>
            <p:ph type="dt" sz="half" idx="10"/>
          </p:nvPr>
        </p:nvSpPr>
        <p:spPr/>
        <p:txBody>
          <a:bodyPr/>
          <a:lstStyle/>
          <a:p>
            <a:fld id="{75EE7EE2-7E57-47F2-A567-A9EF54CF5C02}" type="datetimeFigureOut">
              <a:rPr lang="en-US" smtClean="0"/>
              <a:t>9/1/2024</a:t>
            </a:fld>
            <a:endParaRPr lang="en-US"/>
          </a:p>
        </p:txBody>
      </p:sp>
      <p:sp>
        <p:nvSpPr>
          <p:cNvPr id="6" name="Footer Placeholder 5">
            <a:extLst>
              <a:ext uri="{FF2B5EF4-FFF2-40B4-BE49-F238E27FC236}">
                <a16:creationId xmlns:a16="http://schemas.microsoft.com/office/drawing/2014/main" id="{3A6733EB-7F06-AF90-A9FC-2ABA5DBA8C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91550A-7F5C-7F31-BF0E-C3655C08D215}"/>
              </a:ext>
            </a:extLst>
          </p:cNvPr>
          <p:cNvSpPr>
            <a:spLocks noGrp="1"/>
          </p:cNvSpPr>
          <p:nvPr>
            <p:ph type="sldNum" sz="quarter" idx="12"/>
          </p:nvPr>
        </p:nvSpPr>
        <p:spPr/>
        <p:txBody>
          <a:bodyPr/>
          <a:lstStyle/>
          <a:p>
            <a:fld id="{6E29D41D-E653-425B-BF91-FF2C6E2397DA}" type="slidenum">
              <a:rPr lang="en-US" smtClean="0"/>
              <a:t>‹#›</a:t>
            </a:fld>
            <a:endParaRPr lang="en-US"/>
          </a:p>
        </p:txBody>
      </p:sp>
    </p:spTree>
    <p:extLst>
      <p:ext uri="{BB962C8B-B14F-4D97-AF65-F5344CB8AC3E}">
        <p14:creationId xmlns:p14="http://schemas.microsoft.com/office/powerpoint/2010/main" val="3287325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C228B-A11C-FC1E-7A39-93BAAA22F3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34511F-FAD4-96D0-A399-E8A2D2EE9C6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44E81C-8F08-3E9B-F486-820EA8DA1212}"/>
              </a:ext>
            </a:extLst>
          </p:cNvPr>
          <p:cNvSpPr>
            <a:spLocks noGrp="1"/>
          </p:cNvSpPr>
          <p:nvPr>
            <p:ph type="dt" sz="half" idx="10"/>
          </p:nvPr>
        </p:nvSpPr>
        <p:spPr/>
        <p:txBody>
          <a:bodyPr/>
          <a:lstStyle/>
          <a:p>
            <a:fld id="{12A6D8A7-7D8F-4CB6-AFDD-F2D13554A910}" type="datetimeFigureOut">
              <a:rPr lang="en-US" smtClean="0"/>
              <a:t>9/1/2024</a:t>
            </a:fld>
            <a:endParaRPr lang="en-US"/>
          </a:p>
        </p:txBody>
      </p:sp>
      <p:sp>
        <p:nvSpPr>
          <p:cNvPr id="5" name="Footer Placeholder 4">
            <a:extLst>
              <a:ext uri="{FF2B5EF4-FFF2-40B4-BE49-F238E27FC236}">
                <a16:creationId xmlns:a16="http://schemas.microsoft.com/office/drawing/2014/main" id="{3DEECF96-8B92-9A10-E077-5FA68AB53C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01885B-D88D-20D8-2C75-756CE7B7E8E6}"/>
              </a:ext>
            </a:extLst>
          </p:cNvPr>
          <p:cNvSpPr>
            <a:spLocks noGrp="1"/>
          </p:cNvSpPr>
          <p:nvPr>
            <p:ph type="sldNum" sz="quarter" idx="12"/>
          </p:nvPr>
        </p:nvSpPr>
        <p:spPr/>
        <p:txBody>
          <a:bodyPr/>
          <a:lstStyle/>
          <a:p>
            <a:fld id="{442B61E3-6412-44C2-B65B-7265B88746A7}" type="slidenum">
              <a:rPr lang="en-US" smtClean="0"/>
              <a:t>‹#›</a:t>
            </a:fld>
            <a:endParaRPr lang="en-US"/>
          </a:p>
        </p:txBody>
      </p:sp>
    </p:spTree>
    <p:extLst>
      <p:ext uri="{BB962C8B-B14F-4D97-AF65-F5344CB8AC3E}">
        <p14:creationId xmlns:p14="http://schemas.microsoft.com/office/powerpoint/2010/main" val="30265342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E1DC3-5F94-45B7-C045-C5D2AD9F92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7B4907-C6AD-96FF-7840-43A3EFB296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DC41D6-194D-D152-B9E1-C08F88DA87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CB77C5-4E26-62E3-9274-6A2A29ABB381}"/>
              </a:ext>
            </a:extLst>
          </p:cNvPr>
          <p:cNvSpPr>
            <a:spLocks noGrp="1"/>
          </p:cNvSpPr>
          <p:nvPr>
            <p:ph type="dt" sz="half" idx="10"/>
          </p:nvPr>
        </p:nvSpPr>
        <p:spPr/>
        <p:txBody>
          <a:bodyPr/>
          <a:lstStyle/>
          <a:p>
            <a:fld id="{75EE7EE2-7E57-47F2-A567-A9EF54CF5C02}" type="datetimeFigureOut">
              <a:rPr lang="en-US" smtClean="0"/>
              <a:t>9/1/2024</a:t>
            </a:fld>
            <a:endParaRPr lang="en-US"/>
          </a:p>
        </p:txBody>
      </p:sp>
      <p:sp>
        <p:nvSpPr>
          <p:cNvPr id="6" name="Footer Placeholder 5">
            <a:extLst>
              <a:ext uri="{FF2B5EF4-FFF2-40B4-BE49-F238E27FC236}">
                <a16:creationId xmlns:a16="http://schemas.microsoft.com/office/drawing/2014/main" id="{5DAD9873-30A9-809A-B071-B1F2F7A84D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96D604-B0EC-57F2-E603-EC910EE80534}"/>
              </a:ext>
            </a:extLst>
          </p:cNvPr>
          <p:cNvSpPr>
            <a:spLocks noGrp="1"/>
          </p:cNvSpPr>
          <p:nvPr>
            <p:ph type="sldNum" sz="quarter" idx="12"/>
          </p:nvPr>
        </p:nvSpPr>
        <p:spPr/>
        <p:txBody>
          <a:bodyPr/>
          <a:lstStyle/>
          <a:p>
            <a:fld id="{6E29D41D-E653-425B-BF91-FF2C6E2397DA}" type="slidenum">
              <a:rPr lang="en-US" smtClean="0"/>
              <a:t>‹#›</a:t>
            </a:fld>
            <a:endParaRPr lang="en-US"/>
          </a:p>
        </p:txBody>
      </p:sp>
    </p:spTree>
    <p:extLst>
      <p:ext uri="{BB962C8B-B14F-4D97-AF65-F5344CB8AC3E}">
        <p14:creationId xmlns:p14="http://schemas.microsoft.com/office/powerpoint/2010/main" val="19517943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5A6FC-F5D6-91AF-E4D8-6B21C7B15A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ADDBAB-5CD8-A00F-2B7B-CFE84CC693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1BD046-EB13-408D-781C-6E7F1C25B254}"/>
              </a:ext>
            </a:extLst>
          </p:cNvPr>
          <p:cNvSpPr>
            <a:spLocks noGrp="1"/>
          </p:cNvSpPr>
          <p:nvPr>
            <p:ph type="dt" sz="half" idx="10"/>
          </p:nvPr>
        </p:nvSpPr>
        <p:spPr/>
        <p:txBody>
          <a:bodyPr/>
          <a:lstStyle/>
          <a:p>
            <a:fld id="{75EE7EE2-7E57-47F2-A567-A9EF54CF5C02}" type="datetimeFigureOut">
              <a:rPr lang="en-US" smtClean="0"/>
              <a:t>9/1/2024</a:t>
            </a:fld>
            <a:endParaRPr lang="en-US"/>
          </a:p>
        </p:txBody>
      </p:sp>
      <p:sp>
        <p:nvSpPr>
          <p:cNvPr id="5" name="Footer Placeholder 4">
            <a:extLst>
              <a:ext uri="{FF2B5EF4-FFF2-40B4-BE49-F238E27FC236}">
                <a16:creationId xmlns:a16="http://schemas.microsoft.com/office/drawing/2014/main" id="{F5D8D557-6EB8-B521-797A-47F8F01D64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36CA4-C185-7064-C6DB-53BE69BAAC76}"/>
              </a:ext>
            </a:extLst>
          </p:cNvPr>
          <p:cNvSpPr>
            <a:spLocks noGrp="1"/>
          </p:cNvSpPr>
          <p:nvPr>
            <p:ph type="sldNum" sz="quarter" idx="12"/>
          </p:nvPr>
        </p:nvSpPr>
        <p:spPr/>
        <p:txBody>
          <a:bodyPr/>
          <a:lstStyle/>
          <a:p>
            <a:fld id="{6E29D41D-E653-425B-BF91-FF2C6E2397DA}" type="slidenum">
              <a:rPr lang="en-US" smtClean="0"/>
              <a:t>‹#›</a:t>
            </a:fld>
            <a:endParaRPr lang="en-US"/>
          </a:p>
        </p:txBody>
      </p:sp>
    </p:spTree>
    <p:extLst>
      <p:ext uri="{BB962C8B-B14F-4D97-AF65-F5344CB8AC3E}">
        <p14:creationId xmlns:p14="http://schemas.microsoft.com/office/powerpoint/2010/main" val="16447841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351C26-3D5C-2379-24BE-D8F0CB35B4B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56C9E44-5DA5-9D86-DDA9-72CED80284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E88FE9-9E6B-04AA-78F4-59029CD2ECC1}"/>
              </a:ext>
            </a:extLst>
          </p:cNvPr>
          <p:cNvSpPr>
            <a:spLocks noGrp="1"/>
          </p:cNvSpPr>
          <p:nvPr>
            <p:ph type="dt" sz="half" idx="10"/>
          </p:nvPr>
        </p:nvSpPr>
        <p:spPr/>
        <p:txBody>
          <a:bodyPr/>
          <a:lstStyle/>
          <a:p>
            <a:fld id="{75EE7EE2-7E57-47F2-A567-A9EF54CF5C02}" type="datetimeFigureOut">
              <a:rPr lang="en-US" smtClean="0"/>
              <a:t>9/1/2024</a:t>
            </a:fld>
            <a:endParaRPr lang="en-US"/>
          </a:p>
        </p:txBody>
      </p:sp>
      <p:sp>
        <p:nvSpPr>
          <p:cNvPr id="5" name="Footer Placeholder 4">
            <a:extLst>
              <a:ext uri="{FF2B5EF4-FFF2-40B4-BE49-F238E27FC236}">
                <a16:creationId xmlns:a16="http://schemas.microsoft.com/office/drawing/2014/main" id="{BF6C8A3A-AD20-FD3D-2F3C-722B1C3B8C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7CB43-F2C3-4889-2E90-8C0A8D4A4D4A}"/>
              </a:ext>
            </a:extLst>
          </p:cNvPr>
          <p:cNvSpPr>
            <a:spLocks noGrp="1"/>
          </p:cNvSpPr>
          <p:nvPr>
            <p:ph type="sldNum" sz="quarter" idx="12"/>
          </p:nvPr>
        </p:nvSpPr>
        <p:spPr/>
        <p:txBody>
          <a:bodyPr/>
          <a:lstStyle/>
          <a:p>
            <a:fld id="{6E29D41D-E653-425B-BF91-FF2C6E2397DA}" type="slidenum">
              <a:rPr lang="en-US" smtClean="0"/>
              <a:t>‹#›</a:t>
            </a:fld>
            <a:endParaRPr lang="en-US"/>
          </a:p>
        </p:txBody>
      </p:sp>
    </p:spTree>
    <p:extLst>
      <p:ext uri="{BB962C8B-B14F-4D97-AF65-F5344CB8AC3E}">
        <p14:creationId xmlns:p14="http://schemas.microsoft.com/office/powerpoint/2010/main" val="494907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9EC80-E8DD-315E-8B58-8D1E31B2DD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0E680F9-869E-35D3-427A-DC18D673BBE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47F5464-E97B-898A-BC83-E56C04CB4763}"/>
              </a:ext>
            </a:extLst>
          </p:cNvPr>
          <p:cNvSpPr>
            <a:spLocks noGrp="1"/>
          </p:cNvSpPr>
          <p:nvPr>
            <p:ph type="dt" sz="half" idx="10"/>
          </p:nvPr>
        </p:nvSpPr>
        <p:spPr/>
        <p:txBody>
          <a:bodyPr/>
          <a:lstStyle/>
          <a:p>
            <a:fld id="{12A6D8A7-7D8F-4CB6-AFDD-F2D13554A910}" type="datetimeFigureOut">
              <a:rPr lang="en-US" smtClean="0"/>
              <a:t>9/1/2024</a:t>
            </a:fld>
            <a:endParaRPr lang="en-US"/>
          </a:p>
        </p:txBody>
      </p:sp>
      <p:sp>
        <p:nvSpPr>
          <p:cNvPr id="5" name="Footer Placeholder 4">
            <a:extLst>
              <a:ext uri="{FF2B5EF4-FFF2-40B4-BE49-F238E27FC236}">
                <a16:creationId xmlns:a16="http://schemas.microsoft.com/office/drawing/2014/main" id="{0101B146-AB4F-81F5-E285-B7D7ED7FF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C71671-53F2-B25D-76D6-B645356F9E2D}"/>
              </a:ext>
            </a:extLst>
          </p:cNvPr>
          <p:cNvSpPr>
            <a:spLocks noGrp="1"/>
          </p:cNvSpPr>
          <p:nvPr>
            <p:ph type="sldNum" sz="quarter" idx="12"/>
          </p:nvPr>
        </p:nvSpPr>
        <p:spPr/>
        <p:txBody>
          <a:bodyPr/>
          <a:lstStyle/>
          <a:p>
            <a:fld id="{442B61E3-6412-44C2-B65B-7265B88746A7}" type="slidenum">
              <a:rPr lang="en-US" smtClean="0"/>
              <a:t>‹#›</a:t>
            </a:fld>
            <a:endParaRPr lang="en-US"/>
          </a:p>
        </p:txBody>
      </p:sp>
    </p:spTree>
    <p:extLst>
      <p:ext uri="{BB962C8B-B14F-4D97-AF65-F5344CB8AC3E}">
        <p14:creationId xmlns:p14="http://schemas.microsoft.com/office/powerpoint/2010/main" val="3665229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DF2C4-1000-C87D-16EC-BEAD20CCC4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E712B0-66AF-C7BC-09A1-12B41FAE51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B6C2EC-23E9-F959-6754-6AEF04A544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E8A034-5738-724D-32DC-C4B392386DC9}"/>
              </a:ext>
            </a:extLst>
          </p:cNvPr>
          <p:cNvSpPr>
            <a:spLocks noGrp="1"/>
          </p:cNvSpPr>
          <p:nvPr>
            <p:ph type="dt" sz="half" idx="10"/>
          </p:nvPr>
        </p:nvSpPr>
        <p:spPr/>
        <p:txBody>
          <a:bodyPr/>
          <a:lstStyle/>
          <a:p>
            <a:fld id="{12A6D8A7-7D8F-4CB6-AFDD-F2D13554A910}" type="datetimeFigureOut">
              <a:rPr lang="en-US" smtClean="0"/>
              <a:t>9/1/2024</a:t>
            </a:fld>
            <a:endParaRPr lang="en-US"/>
          </a:p>
        </p:txBody>
      </p:sp>
      <p:sp>
        <p:nvSpPr>
          <p:cNvPr id="6" name="Footer Placeholder 5">
            <a:extLst>
              <a:ext uri="{FF2B5EF4-FFF2-40B4-BE49-F238E27FC236}">
                <a16:creationId xmlns:a16="http://schemas.microsoft.com/office/drawing/2014/main" id="{910774A1-DAA0-F940-6DB8-EECCF4E2ED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20E1E3-E197-2DDF-EAF6-8491596EDB4F}"/>
              </a:ext>
            </a:extLst>
          </p:cNvPr>
          <p:cNvSpPr>
            <a:spLocks noGrp="1"/>
          </p:cNvSpPr>
          <p:nvPr>
            <p:ph type="sldNum" sz="quarter" idx="12"/>
          </p:nvPr>
        </p:nvSpPr>
        <p:spPr/>
        <p:txBody>
          <a:bodyPr/>
          <a:lstStyle/>
          <a:p>
            <a:fld id="{442B61E3-6412-44C2-B65B-7265B88746A7}" type="slidenum">
              <a:rPr lang="en-US" smtClean="0"/>
              <a:t>‹#›</a:t>
            </a:fld>
            <a:endParaRPr lang="en-US"/>
          </a:p>
        </p:txBody>
      </p:sp>
    </p:spTree>
    <p:extLst>
      <p:ext uri="{BB962C8B-B14F-4D97-AF65-F5344CB8AC3E}">
        <p14:creationId xmlns:p14="http://schemas.microsoft.com/office/powerpoint/2010/main" val="2014245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4D0F4-46D6-0185-C05B-CF529E9D75D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16E250-9D31-CA9F-4CBE-83CD1A038F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F02D5C7-D9F6-0BDA-E824-1DAAECF58E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622C55D-38EA-0D59-4C0F-CFEACD8C38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DD8D6A-BEF2-DDF0-AF17-8CAF8E010D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27D8B2B-0661-8428-95E5-86A96843E13D}"/>
              </a:ext>
            </a:extLst>
          </p:cNvPr>
          <p:cNvSpPr>
            <a:spLocks noGrp="1"/>
          </p:cNvSpPr>
          <p:nvPr>
            <p:ph type="dt" sz="half" idx="10"/>
          </p:nvPr>
        </p:nvSpPr>
        <p:spPr/>
        <p:txBody>
          <a:bodyPr/>
          <a:lstStyle/>
          <a:p>
            <a:fld id="{12A6D8A7-7D8F-4CB6-AFDD-F2D13554A910}" type="datetimeFigureOut">
              <a:rPr lang="en-US" smtClean="0"/>
              <a:t>9/1/2024</a:t>
            </a:fld>
            <a:endParaRPr lang="en-US"/>
          </a:p>
        </p:txBody>
      </p:sp>
      <p:sp>
        <p:nvSpPr>
          <p:cNvPr id="8" name="Footer Placeholder 7">
            <a:extLst>
              <a:ext uri="{FF2B5EF4-FFF2-40B4-BE49-F238E27FC236}">
                <a16:creationId xmlns:a16="http://schemas.microsoft.com/office/drawing/2014/main" id="{D4371292-0F51-2D8B-0BB7-48FD81755A0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EC1625-8882-5697-310D-F5DB9FC7C500}"/>
              </a:ext>
            </a:extLst>
          </p:cNvPr>
          <p:cNvSpPr>
            <a:spLocks noGrp="1"/>
          </p:cNvSpPr>
          <p:nvPr>
            <p:ph type="sldNum" sz="quarter" idx="12"/>
          </p:nvPr>
        </p:nvSpPr>
        <p:spPr/>
        <p:txBody>
          <a:bodyPr/>
          <a:lstStyle/>
          <a:p>
            <a:fld id="{442B61E3-6412-44C2-B65B-7265B88746A7}" type="slidenum">
              <a:rPr lang="en-US" smtClean="0"/>
              <a:t>‹#›</a:t>
            </a:fld>
            <a:endParaRPr lang="en-US"/>
          </a:p>
        </p:txBody>
      </p:sp>
    </p:spTree>
    <p:extLst>
      <p:ext uri="{BB962C8B-B14F-4D97-AF65-F5344CB8AC3E}">
        <p14:creationId xmlns:p14="http://schemas.microsoft.com/office/powerpoint/2010/main" val="3017724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060CA-18EC-F043-B1DC-5A10FA96C7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27F2FB-3632-B3A7-3589-0E5E9D009ABD}"/>
              </a:ext>
            </a:extLst>
          </p:cNvPr>
          <p:cNvSpPr>
            <a:spLocks noGrp="1"/>
          </p:cNvSpPr>
          <p:nvPr>
            <p:ph type="dt" sz="half" idx="10"/>
          </p:nvPr>
        </p:nvSpPr>
        <p:spPr/>
        <p:txBody>
          <a:bodyPr/>
          <a:lstStyle/>
          <a:p>
            <a:fld id="{12A6D8A7-7D8F-4CB6-AFDD-F2D13554A910}" type="datetimeFigureOut">
              <a:rPr lang="en-US" smtClean="0"/>
              <a:t>9/1/2024</a:t>
            </a:fld>
            <a:endParaRPr lang="en-US"/>
          </a:p>
        </p:txBody>
      </p:sp>
      <p:sp>
        <p:nvSpPr>
          <p:cNvPr id="4" name="Footer Placeholder 3">
            <a:extLst>
              <a:ext uri="{FF2B5EF4-FFF2-40B4-BE49-F238E27FC236}">
                <a16:creationId xmlns:a16="http://schemas.microsoft.com/office/drawing/2014/main" id="{4BD201DF-DD3E-DA5C-3E66-BC8AA66D61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E4ECF1-584E-F3B2-B9BC-33C2D582137C}"/>
              </a:ext>
            </a:extLst>
          </p:cNvPr>
          <p:cNvSpPr>
            <a:spLocks noGrp="1"/>
          </p:cNvSpPr>
          <p:nvPr>
            <p:ph type="sldNum" sz="quarter" idx="12"/>
          </p:nvPr>
        </p:nvSpPr>
        <p:spPr/>
        <p:txBody>
          <a:bodyPr/>
          <a:lstStyle/>
          <a:p>
            <a:fld id="{442B61E3-6412-44C2-B65B-7265B88746A7}" type="slidenum">
              <a:rPr lang="en-US" smtClean="0"/>
              <a:t>‹#›</a:t>
            </a:fld>
            <a:endParaRPr lang="en-US"/>
          </a:p>
        </p:txBody>
      </p:sp>
    </p:spTree>
    <p:extLst>
      <p:ext uri="{BB962C8B-B14F-4D97-AF65-F5344CB8AC3E}">
        <p14:creationId xmlns:p14="http://schemas.microsoft.com/office/powerpoint/2010/main" val="2593735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C6C1BE-D106-23D3-4275-06F82ECE8F4D}"/>
              </a:ext>
            </a:extLst>
          </p:cNvPr>
          <p:cNvSpPr>
            <a:spLocks noGrp="1"/>
          </p:cNvSpPr>
          <p:nvPr>
            <p:ph type="dt" sz="half" idx="10"/>
          </p:nvPr>
        </p:nvSpPr>
        <p:spPr/>
        <p:txBody>
          <a:bodyPr/>
          <a:lstStyle/>
          <a:p>
            <a:fld id="{12A6D8A7-7D8F-4CB6-AFDD-F2D13554A910}" type="datetimeFigureOut">
              <a:rPr lang="en-US" smtClean="0"/>
              <a:t>9/1/2024</a:t>
            </a:fld>
            <a:endParaRPr lang="en-US"/>
          </a:p>
        </p:txBody>
      </p:sp>
      <p:sp>
        <p:nvSpPr>
          <p:cNvPr id="3" name="Footer Placeholder 2">
            <a:extLst>
              <a:ext uri="{FF2B5EF4-FFF2-40B4-BE49-F238E27FC236}">
                <a16:creationId xmlns:a16="http://schemas.microsoft.com/office/drawing/2014/main" id="{7E5BA485-EC83-FE27-9891-5516F50746F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73B5594-78F6-5849-3E80-963DB610788D}"/>
              </a:ext>
            </a:extLst>
          </p:cNvPr>
          <p:cNvSpPr>
            <a:spLocks noGrp="1"/>
          </p:cNvSpPr>
          <p:nvPr>
            <p:ph type="sldNum" sz="quarter" idx="12"/>
          </p:nvPr>
        </p:nvSpPr>
        <p:spPr/>
        <p:txBody>
          <a:bodyPr/>
          <a:lstStyle/>
          <a:p>
            <a:fld id="{442B61E3-6412-44C2-B65B-7265B88746A7}" type="slidenum">
              <a:rPr lang="en-US" smtClean="0"/>
              <a:t>‹#›</a:t>
            </a:fld>
            <a:endParaRPr lang="en-US"/>
          </a:p>
        </p:txBody>
      </p:sp>
    </p:spTree>
    <p:extLst>
      <p:ext uri="{BB962C8B-B14F-4D97-AF65-F5344CB8AC3E}">
        <p14:creationId xmlns:p14="http://schemas.microsoft.com/office/powerpoint/2010/main" val="376038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E2CFF-AC94-F021-A5B4-B357E6F508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83FC77C-09A2-39CF-16CB-108F317A9E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3B4B01-E863-2077-6D9C-6288FE50EF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FCA23E-187C-4DF3-AA1E-07F2F6CDEBC4}"/>
              </a:ext>
            </a:extLst>
          </p:cNvPr>
          <p:cNvSpPr>
            <a:spLocks noGrp="1"/>
          </p:cNvSpPr>
          <p:nvPr>
            <p:ph type="dt" sz="half" idx="10"/>
          </p:nvPr>
        </p:nvSpPr>
        <p:spPr/>
        <p:txBody>
          <a:bodyPr/>
          <a:lstStyle/>
          <a:p>
            <a:fld id="{12A6D8A7-7D8F-4CB6-AFDD-F2D13554A910}" type="datetimeFigureOut">
              <a:rPr lang="en-US" smtClean="0"/>
              <a:t>9/1/2024</a:t>
            </a:fld>
            <a:endParaRPr lang="en-US"/>
          </a:p>
        </p:txBody>
      </p:sp>
      <p:sp>
        <p:nvSpPr>
          <p:cNvPr id="6" name="Footer Placeholder 5">
            <a:extLst>
              <a:ext uri="{FF2B5EF4-FFF2-40B4-BE49-F238E27FC236}">
                <a16:creationId xmlns:a16="http://schemas.microsoft.com/office/drawing/2014/main" id="{42C552B4-0969-1179-0DC6-525072F7B8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A1B60-BBDC-BA77-6D7D-B13337AD81EC}"/>
              </a:ext>
            </a:extLst>
          </p:cNvPr>
          <p:cNvSpPr>
            <a:spLocks noGrp="1"/>
          </p:cNvSpPr>
          <p:nvPr>
            <p:ph type="sldNum" sz="quarter" idx="12"/>
          </p:nvPr>
        </p:nvSpPr>
        <p:spPr/>
        <p:txBody>
          <a:bodyPr/>
          <a:lstStyle/>
          <a:p>
            <a:fld id="{442B61E3-6412-44C2-B65B-7265B88746A7}" type="slidenum">
              <a:rPr lang="en-US" smtClean="0"/>
              <a:t>‹#›</a:t>
            </a:fld>
            <a:endParaRPr lang="en-US"/>
          </a:p>
        </p:txBody>
      </p:sp>
    </p:spTree>
    <p:extLst>
      <p:ext uri="{BB962C8B-B14F-4D97-AF65-F5344CB8AC3E}">
        <p14:creationId xmlns:p14="http://schemas.microsoft.com/office/powerpoint/2010/main" val="3182402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45FCB-A97E-D5E8-3C0E-E2F993D632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68743EC-A3E5-42C9-87F7-F8992F3E5C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81071D-3F18-4138-75C4-1D15E63CFC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D490F8-C9DF-F83D-BA61-F5FD21DC0B75}"/>
              </a:ext>
            </a:extLst>
          </p:cNvPr>
          <p:cNvSpPr>
            <a:spLocks noGrp="1"/>
          </p:cNvSpPr>
          <p:nvPr>
            <p:ph type="dt" sz="half" idx="10"/>
          </p:nvPr>
        </p:nvSpPr>
        <p:spPr/>
        <p:txBody>
          <a:bodyPr/>
          <a:lstStyle/>
          <a:p>
            <a:fld id="{12A6D8A7-7D8F-4CB6-AFDD-F2D13554A910}" type="datetimeFigureOut">
              <a:rPr lang="en-US" smtClean="0"/>
              <a:t>9/1/2024</a:t>
            </a:fld>
            <a:endParaRPr lang="en-US"/>
          </a:p>
        </p:txBody>
      </p:sp>
      <p:sp>
        <p:nvSpPr>
          <p:cNvPr id="6" name="Footer Placeholder 5">
            <a:extLst>
              <a:ext uri="{FF2B5EF4-FFF2-40B4-BE49-F238E27FC236}">
                <a16:creationId xmlns:a16="http://schemas.microsoft.com/office/drawing/2014/main" id="{95CAD9BE-93A9-6D3D-1140-98214B18B4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BE721D-6EFD-6480-31EC-6F8FF4B2FA5B}"/>
              </a:ext>
            </a:extLst>
          </p:cNvPr>
          <p:cNvSpPr>
            <a:spLocks noGrp="1"/>
          </p:cNvSpPr>
          <p:nvPr>
            <p:ph type="sldNum" sz="quarter" idx="12"/>
          </p:nvPr>
        </p:nvSpPr>
        <p:spPr/>
        <p:txBody>
          <a:bodyPr/>
          <a:lstStyle/>
          <a:p>
            <a:fld id="{442B61E3-6412-44C2-B65B-7265B88746A7}" type="slidenum">
              <a:rPr lang="en-US" smtClean="0"/>
              <a:t>‹#›</a:t>
            </a:fld>
            <a:endParaRPr lang="en-US"/>
          </a:p>
        </p:txBody>
      </p:sp>
    </p:spTree>
    <p:extLst>
      <p:ext uri="{BB962C8B-B14F-4D97-AF65-F5344CB8AC3E}">
        <p14:creationId xmlns:p14="http://schemas.microsoft.com/office/powerpoint/2010/main" val="2712862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F7621B1-9733-6B03-A220-449F574A1B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1B1839-50B2-3D6C-313F-38661DD9CE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8B3A88-EC3B-D223-D567-29BF0C1EB1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2A6D8A7-7D8F-4CB6-AFDD-F2D13554A910}" type="datetimeFigureOut">
              <a:rPr lang="en-US" smtClean="0"/>
              <a:t>9/1/2024</a:t>
            </a:fld>
            <a:endParaRPr lang="en-US"/>
          </a:p>
        </p:txBody>
      </p:sp>
      <p:sp>
        <p:nvSpPr>
          <p:cNvPr id="5" name="Footer Placeholder 4">
            <a:extLst>
              <a:ext uri="{FF2B5EF4-FFF2-40B4-BE49-F238E27FC236}">
                <a16:creationId xmlns:a16="http://schemas.microsoft.com/office/drawing/2014/main" id="{E20D61B6-1513-5EDE-06E7-C5AD538A98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84AC043-CFFE-0CBE-DB45-A478DE31F5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42B61E3-6412-44C2-B65B-7265B88746A7}" type="slidenum">
              <a:rPr lang="en-US" smtClean="0"/>
              <a:t>‹#›</a:t>
            </a:fld>
            <a:endParaRPr lang="en-US"/>
          </a:p>
        </p:txBody>
      </p:sp>
    </p:spTree>
    <p:extLst>
      <p:ext uri="{BB962C8B-B14F-4D97-AF65-F5344CB8AC3E}">
        <p14:creationId xmlns:p14="http://schemas.microsoft.com/office/powerpoint/2010/main" val="3990648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9865D5-D3BD-C84F-0432-E5BACACCE4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52EB47-135D-4120-1C34-74AFCB3DE79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7828AA-1472-027E-9288-D56A353226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5EE7EE2-7E57-47F2-A567-A9EF54CF5C02}" type="datetimeFigureOut">
              <a:rPr lang="en-US" smtClean="0"/>
              <a:t>9/1/2024</a:t>
            </a:fld>
            <a:endParaRPr lang="en-US"/>
          </a:p>
        </p:txBody>
      </p:sp>
      <p:sp>
        <p:nvSpPr>
          <p:cNvPr id="5" name="Footer Placeholder 4">
            <a:extLst>
              <a:ext uri="{FF2B5EF4-FFF2-40B4-BE49-F238E27FC236}">
                <a16:creationId xmlns:a16="http://schemas.microsoft.com/office/drawing/2014/main" id="{BD4310CA-B9A1-6B9D-E6B5-3F7DA5B47D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375482C-45E3-6532-2E6A-34535E4532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E29D41D-E653-425B-BF91-FF2C6E2397DA}" type="slidenum">
              <a:rPr lang="en-US" smtClean="0"/>
              <a:t>‹#›</a:t>
            </a:fld>
            <a:endParaRPr lang="en-US"/>
          </a:p>
        </p:txBody>
      </p:sp>
    </p:spTree>
    <p:extLst>
      <p:ext uri="{BB962C8B-B14F-4D97-AF65-F5344CB8AC3E}">
        <p14:creationId xmlns:p14="http://schemas.microsoft.com/office/powerpoint/2010/main" val="14077492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D0119D-BAE1-40BF-A501-0FB80137ACCC}"/>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DEAC0E62-D2F2-067B-AE17-9FE987C39629}"/>
              </a:ext>
            </a:extLst>
          </p:cNvPr>
          <p:cNvSpPr txBox="1"/>
          <p:nvPr/>
        </p:nvSpPr>
        <p:spPr>
          <a:xfrm>
            <a:off x="-48322" y="4215161"/>
            <a:ext cx="12288644" cy="1323439"/>
          </a:xfrm>
          <a:prstGeom prst="rect">
            <a:avLst/>
          </a:prstGeom>
          <a:noFill/>
        </p:spPr>
        <p:txBody>
          <a:bodyPr wrap="square" rtlCol="0">
            <a:spAutoFit/>
          </a:bodyPr>
          <a:lstStyle/>
          <a:p>
            <a:pPr algn="ctr"/>
            <a:r>
              <a:rPr lang="en-US" sz="8000" cap="all" spc="1200" dirty="0">
                <a:solidFill>
                  <a:srgbClr val="FFCC99"/>
                </a:solidFill>
                <a:latin typeface="Bahnschrift SemiLight Condensed" panose="020B0502040204020203" pitchFamily="34" charset="0"/>
              </a:rPr>
              <a:t>Grace </a:t>
            </a:r>
            <a:r>
              <a:rPr lang="en-US" sz="8000" spc="1200" dirty="0">
                <a:solidFill>
                  <a:srgbClr val="FFCC99"/>
                </a:solidFill>
                <a:latin typeface="Bahnschrift SemiLight Condensed" panose="020B0502040204020203" pitchFamily="34" charset="0"/>
              </a:rPr>
              <a:t>and</a:t>
            </a:r>
            <a:r>
              <a:rPr lang="en-US" sz="8000" cap="all" spc="1200" dirty="0">
                <a:solidFill>
                  <a:srgbClr val="FFCC99"/>
                </a:solidFill>
                <a:latin typeface="Bahnschrift SemiLight Condensed" panose="020B0502040204020203" pitchFamily="34" charset="0"/>
              </a:rPr>
              <a:t> Truth</a:t>
            </a:r>
          </a:p>
        </p:txBody>
      </p:sp>
    </p:spTree>
    <p:extLst>
      <p:ext uri="{BB962C8B-B14F-4D97-AF65-F5344CB8AC3E}">
        <p14:creationId xmlns:p14="http://schemas.microsoft.com/office/powerpoint/2010/main" val="2093031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F555F7-DF20-8A20-ECC0-1DC3BA1FB451}"/>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58F5CBD-C4D9-F013-6BF0-405FEE234082}"/>
              </a:ext>
            </a:extLst>
          </p:cNvPr>
          <p:cNvSpPr txBox="1"/>
          <p:nvPr/>
        </p:nvSpPr>
        <p:spPr>
          <a:xfrm>
            <a:off x="-1" y="451693"/>
            <a:ext cx="12191999" cy="6355586"/>
          </a:xfrm>
          <a:prstGeom prst="rect">
            <a:avLst/>
          </a:prstGeom>
          <a:noFill/>
        </p:spPr>
        <p:txBody>
          <a:bodyPr wrap="square">
            <a:spAutoFit/>
          </a:bodyPr>
          <a:lstStyle/>
          <a:p>
            <a:pPr marL="136525" indent="0">
              <a:spcBef>
                <a:spcPts val="0"/>
              </a:spcBef>
              <a:buFont typeface="Wingdings 2" pitchFamily="18" charset="2"/>
              <a:buNone/>
            </a:pPr>
            <a:r>
              <a:rPr lang="en-US" sz="4800" b="1" dirty="0">
                <a:solidFill>
                  <a:srgbClr val="F8F8F8"/>
                </a:solidFill>
                <a:latin typeface="Verlag Light" pitchFamily="50" charset="0"/>
              </a:rPr>
              <a:t>“</a:t>
            </a:r>
            <a:r>
              <a:rPr lang="en-US" sz="4800" b="1" cap="small" dirty="0">
                <a:solidFill>
                  <a:srgbClr val="F8F8F8"/>
                </a:solidFill>
                <a:latin typeface="Verlag Light" pitchFamily="50" charset="0"/>
              </a:rPr>
              <a:t>The Surpassing Messiah</a:t>
            </a:r>
            <a:r>
              <a:rPr lang="en-US" sz="4800" b="1" dirty="0">
                <a:solidFill>
                  <a:srgbClr val="F8F8F8"/>
                </a:solidFill>
                <a:latin typeface="Verlag Light" pitchFamily="50" charset="0"/>
              </a:rPr>
              <a:t>”</a:t>
            </a:r>
            <a:endParaRPr lang="en-US" sz="4800" i="1" dirty="0">
              <a:solidFill>
                <a:srgbClr val="F8F8F8"/>
              </a:solidFill>
              <a:latin typeface="Verlag Light" pitchFamily="50" charset="0"/>
            </a:endParaRPr>
          </a:p>
          <a:p>
            <a:pPr marL="1371600" lvl="1" indent="-914400" defTabSz="457200">
              <a:spcBef>
                <a:spcPts val="0"/>
              </a:spcBef>
              <a:buClr>
                <a:prstClr val="white"/>
              </a:buClr>
              <a:buFont typeface="Wingdings 2" pitchFamily="18" charset="2"/>
              <a:buNone/>
            </a:pPr>
            <a:endParaRPr lang="en-US" sz="500" i="1" dirty="0">
              <a:solidFill>
                <a:srgbClr val="F8F8F8"/>
              </a:solidFill>
              <a:latin typeface="Verlag Light" pitchFamily="50" charset="0"/>
            </a:endParaRPr>
          </a:p>
          <a:p>
            <a:pPr marL="1051560" lvl="1" indent="-914400" defTabSz="457200">
              <a:spcBef>
                <a:spcPts val="0"/>
              </a:spcBef>
              <a:buClr>
                <a:prstClr val="white"/>
              </a:buClr>
              <a:buFont typeface="Wingdings 2" pitchFamily="18" charset="2"/>
              <a:buNone/>
            </a:pPr>
            <a:endParaRPr lang="en-US" sz="1200" dirty="0">
              <a:solidFill>
                <a:srgbClr val="F8F8F8"/>
              </a:solidFill>
              <a:latin typeface="Verlag Light" pitchFamily="50" charset="0"/>
            </a:endParaRPr>
          </a:p>
          <a:p>
            <a:pPr marL="1051560" lvl="1" indent="-914400" defTabSz="457200">
              <a:spcBef>
                <a:spcPts val="0"/>
              </a:spcBef>
              <a:buClr>
                <a:prstClr val="white"/>
              </a:buClr>
              <a:buFont typeface="Wingdings 2" pitchFamily="18" charset="2"/>
              <a:buNone/>
            </a:pPr>
            <a:endParaRPr lang="en-US" sz="1200" dirty="0">
              <a:solidFill>
                <a:srgbClr val="F8F8F8"/>
              </a:solidFill>
              <a:latin typeface="Verlag Light" pitchFamily="50" charset="0"/>
            </a:endParaRPr>
          </a:p>
          <a:p>
            <a:pPr marL="1051560" lvl="1" indent="-914400" defTabSz="457200">
              <a:spcBef>
                <a:spcPts val="0"/>
              </a:spcBef>
              <a:buClr>
                <a:prstClr val="white"/>
              </a:buClr>
              <a:buFont typeface="Wingdings 2" pitchFamily="18" charset="2"/>
              <a:buNone/>
            </a:pPr>
            <a:endParaRPr lang="en-US" sz="1200" dirty="0">
              <a:solidFill>
                <a:srgbClr val="F8F8F8"/>
              </a:solidFill>
              <a:latin typeface="Verlag Light" pitchFamily="50" charset="0"/>
            </a:endParaRPr>
          </a:p>
          <a:p>
            <a:pPr marL="1051560" lvl="1" indent="-914400" defTabSz="457200">
              <a:buClr>
                <a:prstClr val="white"/>
              </a:buClr>
              <a:defRPr/>
            </a:pPr>
            <a:r>
              <a:rPr lang="en-US" sz="4400" dirty="0">
                <a:solidFill>
                  <a:srgbClr val="F8F8F8"/>
                </a:solidFill>
                <a:latin typeface="Verlag Light" pitchFamily="50" charset="0"/>
              </a:rPr>
              <a:t>2. Surpassing All Before and After – 3:31-36</a:t>
            </a:r>
          </a:p>
          <a:p>
            <a:pPr marL="1051560" lvl="1" indent="-914400" defTabSz="457200">
              <a:buClr>
                <a:prstClr val="white"/>
              </a:buClr>
              <a:defRPr/>
            </a:pPr>
            <a:r>
              <a:rPr lang="en-US" sz="2800" i="1" dirty="0">
                <a:solidFill>
                  <a:srgbClr val="F8F8F8"/>
                </a:solidFill>
                <a:latin typeface="Verlag Light" pitchFamily="50" charset="0"/>
              </a:rPr>
              <a:t>	“The Father loves the Son and has given all things into his hand.” – 3:35</a:t>
            </a:r>
          </a:p>
          <a:p>
            <a:pPr marL="1051560" lvl="1" indent="-914400" defTabSz="457200">
              <a:spcBef>
                <a:spcPts val="0"/>
              </a:spcBef>
              <a:buClr>
                <a:prstClr val="white"/>
              </a:buClr>
              <a:buFont typeface="Wingdings 2" pitchFamily="18" charset="2"/>
              <a:buNone/>
              <a:defRPr/>
            </a:pPr>
            <a:endParaRPr lang="en-US" sz="800" i="1" dirty="0">
              <a:solidFill>
                <a:srgbClr val="F8F8F8"/>
              </a:solidFill>
              <a:latin typeface="Verlag Light" pitchFamily="50" charset="0"/>
            </a:endParaRPr>
          </a:p>
          <a:p>
            <a:pPr marL="1051560" lvl="1" indent="-914400" defTabSz="457200">
              <a:spcBef>
                <a:spcPts val="0"/>
              </a:spcBef>
              <a:buClr>
                <a:prstClr val="white"/>
              </a:buClr>
              <a:buFont typeface="Wingdings 2" pitchFamily="18" charset="2"/>
              <a:buNone/>
              <a:defRPr/>
            </a:pPr>
            <a:endParaRPr lang="en-US" sz="800" i="1" dirty="0">
              <a:solidFill>
                <a:srgbClr val="F8F8F8"/>
              </a:solidFill>
              <a:latin typeface="Verlag Light" pitchFamily="50" charset="0"/>
            </a:endParaRPr>
          </a:p>
          <a:p>
            <a:pPr marL="1051560" lvl="1" indent="-914400" defTabSz="457200">
              <a:spcBef>
                <a:spcPts val="0"/>
              </a:spcBef>
              <a:buClr>
                <a:prstClr val="white"/>
              </a:buClr>
              <a:buFont typeface="Wingdings 2" pitchFamily="18" charset="2"/>
              <a:buNone/>
              <a:defRPr/>
            </a:pPr>
            <a:endParaRPr lang="en-US" sz="800" i="1" dirty="0">
              <a:solidFill>
                <a:srgbClr val="F8F8F8"/>
              </a:solidFill>
              <a:latin typeface="Verlag Light" pitchFamily="50" charset="0"/>
            </a:endParaRPr>
          </a:p>
          <a:p>
            <a:pPr marL="1051560" lvl="1" indent="-914400" defTabSz="457200">
              <a:spcBef>
                <a:spcPts val="0"/>
              </a:spcBef>
              <a:buClr>
                <a:prstClr val="white"/>
              </a:buClr>
              <a:buFont typeface="Wingdings 2" pitchFamily="18" charset="2"/>
              <a:buNone/>
              <a:defRPr/>
            </a:pPr>
            <a:endParaRPr lang="en-US" sz="800" i="1" dirty="0">
              <a:solidFill>
                <a:srgbClr val="F8F8F8"/>
              </a:solidFill>
              <a:latin typeface="Verlag Light" pitchFamily="50" charset="0"/>
            </a:endParaRPr>
          </a:p>
          <a:p>
            <a:pPr marL="1051560" marR="0" lvl="1" indent="-914400" algn="l" defTabSz="457200" rtl="0" eaLnBrk="1" fontAlgn="auto" latinLnBrk="0" hangingPunct="1">
              <a:lnSpc>
                <a:spcPct val="100000"/>
              </a:lnSpc>
              <a:spcBef>
                <a:spcPts val="0"/>
              </a:spcBef>
              <a:spcAft>
                <a:spcPts val="0"/>
              </a:spcAft>
              <a:buClr>
                <a:prstClr val="white"/>
              </a:buClr>
              <a:buSzTx/>
              <a:buFontTx/>
              <a:buNone/>
              <a:tabLst/>
              <a:defRPr/>
            </a:pPr>
            <a:r>
              <a:rPr lang="en-US" sz="4400" dirty="0">
                <a:solidFill>
                  <a:srgbClr val="F8F8F8"/>
                </a:solidFill>
                <a:latin typeface="Verlag Light" pitchFamily="50" charset="0"/>
              </a:rPr>
              <a:t>			In Status</a:t>
            </a:r>
          </a:p>
          <a:p>
            <a:pPr marL="1051560" marR="0" lvl="1" indent="-914400" algn="l" defTabSz="457200" rtl="0" eaLnBrk="1" fontAlgn="auto" latinLnBrk="0" hangingPunct="1">
              <a:lnSpc>
                <a:spcPct val="100000"/>
              </a:lnSpc>
              <a:spcBef>
                <a:spcPts val="0"/>
              </a:spcBef>
              <a:spcAft>
                <a:spcPts val="0"/>
              </a:spcAft>
              <a:buClr>
                <a:prstClr val="white"/>
              </a:buClr>
              <a:buSzTx/>
              <a:buFontTx/>
              <a:buNone/>
              <a:tabLst/>
              <a:defRPr/>
            </a:pPr>
            <a:r>
              <a:rPr lang="en-US" sz="4400" dirty="0">
                <a:solidFill>
                  <a:srgbClr val="F8F8F8"/>
                </a:solidFill>
                <a:latin typeface="Verlag Light" pitchFamily="50" charset="0"/>
              </a:rPr>
              <a:t>			In Speech</a:t>
            </a:r>
          </a:p>
          <a:p>
            <a:pPr marL="1051560" marR="0" lvl="1" indent="-914400" algn="l" defTabSz="457200" rtl="0" eaLnBrk="1" fontAlgn="auto" latinLnBrk="0" hangingPunct="1">
              <a:lnSpc>
                <a:spcPct val="100000"/>
              </a:lnSpc>
              <a:spcBef>
                <a:spcPts val="0"/>
              </a:spcBef>
              <a:spcAft>
                <a:spcPts val="0"/>
              </a:spcAft>
              <a:buClr>
                <a:prstClr val="white"/>
              </a:buClr>
              <a:buSzTx/>
              <a:buFontTx/>
              <a:buNone/>
              <a:tabLst/>
              <a:defRPr/>
            </a:pPr>
            <a:r>
              <a:rPr lang="en-US" sz="4400" dirty="0">
                <a:solidFill>
                  <a:srgbClr val="F8F8F8"/>
                </a:solidFill>
                <a:latin typeface="Verlag Light" pitchFamily="50" charset="0"/>
              </a:rPr>
              <a:t>			In Significance</a:t>
            </a:r>
          </a:p>
          <a:p>
            <a:pPr marL="1051560" marR="0" lvl="1" indent="-914400" algn="l" defTabSz="457200" rtl="0" eaLnBrk="1" fontAlgn="auto" latinLnBrk="0" hangingPunct="1">
              <a:lnSpc>
                <a:spcPct val="100000"/>
              </a:lnSpc>
              <a:spcBef>
                <a:spcPts val="0"/>
              </a:spcBef>
              <a:spcAft>
                <a:spcPts val="0"/>
              </a:spcAft>
              <a:buClr>
                <a:prstClr val="white"/>
              </a:buClr>
              <a:buSzTx/>
              <a:buFontTx/>
              <a:buNone/>
              <a:tabLst/>
              <a:defRPr/>
            </a:pPr>
            <a:r>
              <a:rPr lang="en-US" sz="4400" i="1" dirty="0">
                <a:solidFill>
                  <a:srgbClr val="F8F8F8"/>
                </a:solidFill>
                <a:latin typeface="Verlag Light" pitchFamily="50" charset="0"/>
              </a:rPr>
              <a:t>			</a:t>
            </a:r>
            <a:endParaRPr lang="en-US" sz="800" i="1" dirty="0">
              <a:solidFill>
                <a:srgbClr val="F8F8F8"/>
              </a:solidFill>
              <a:latin typeface="Verlag Light" pitchFamily="50" charset="0"/>
            </a:endParaRPr>
          </a:p>
          <a:p>
            <a:pPr marL="1051560" lvl="1" indent="-914400" defTabSz="457200">
              <a:spcBef>
                <a:spcPts val="0"/>
              </a:spcBef>
              <a:buClr>
                <a:prstClr val="white"/>
              </a:buClr>
              <a:buFont typeface="Wingdings 2" pitchFamily="18" charset="2"/>
              <a:buNone/>
              <a:defRPr/>
            </a:pPr>
            <a:endParaRPr lang="en-US" sz="800" i="1" dirty="0">
              <a:solidFill>
                <a:srgbClr val="F8F8F8"/>
              </a:solidFill>
              <a:latin typeface="Verlag Light" pitchFamily="50" charset="0"/>
            </a:endParaRPr>
          </a:p>
          <a:p>
            <a:pPr marL="1051560" lvl="1" indent="-914400" defTabSz="457200">
              <a:spcBef>
                <a:spcPts val="0"/>
              </a:spcBef>
              <a:buClr>
                <a:prstClr val="white"/>
              </a:buClr>
              <a:buFont typeface="Wingdings 2" pitchFamily="18" charset="2"/>
              <a:buNone/>
              <a:defRPr/>
            </a:pPr>
            <a:endParaRPr lang="en-US" sz="800" i="1" dirty="0">
              <a:solidFill>
                <a:srgbClr val="F8F8F8"/>
              </a:solidFill>
              <a:latin typeface="Verlag Light" pitchFamily="50" charset="0"/>
            </a:endParaRPr>
          </a:p>
          <a:p>
            <a:pPr marL="1051560" lvl="1" indent="-914400" defTabSz="457200">
              <a:spcBef>
                <a:spcPts val="0"/>
              </a:spcBef>
              <a:buClr>
                <a:prstClr val="white"/>
              </a:buClr>
              <a:buFont typeface="Wingdings 2" pitchFamily="18" charset="2"/>
              <a:buNone/>
              <a:defRPr/>
            </a:pPr>
            <a:r>
              <a:rPr lang="en-US" sz="2200" i="1" dirty="0">
                <a:solidFill>
                  <a:srgbClr val="F8F8F8"/>
                </a:solidFill>
                <a:latin typeface="Verlag Light" pitchFamily="50" charset="0"/>
              </a:rPr>
              <a:t> </a:t>
            </a:r>
            <a:endParaRPr lang="en-US" sz="2800" i="1" dirty="0">
              <a:solidFill>
                <a:srgbClr val="F8F8F8"/>
              </a:solidFill>
              <a:latin typeface="Verlag Light" pitchFamily="50" charset="0"/>
            </a:endParaRPr>
          </a:p>
        </p:txBody>
      </p:sp>
    </p:spTree>
    <p:extLst>
      <p:ext uri="{BB962C8B-B14F-4D97-AF65-F5344CB8AC3E}">
        <p14:creationId xmlns:p14="http://schemas.microsoft.com/office/powerpoint/2010/main" val="160839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F555F7-DF20-8A20-ECC0-1DC3BA1FB451}"/>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61CE0AC8-B00C-4233-803B-5E5610CFDA00}"/>
              </a:ext>
            </a:extLst>
          </p:cNvPr>
          <p:cNvSpPr txBox="1"/>
          <p:nvPr/>
        </p:nvSpPr>
        <p:spPr>
          <a:xfrm>
            <a:off x="-1" y="451693"/>
            <a:ext cx="12107537" cy="5947782"/>
          </a:xfrm>
          <a:prstGeom prst="rect">
            <a:avLst/>
          </a:prstGeom>
          <a:noFill/>
        </p:spPr>
        <p:txBody>
          <a:bodyPr wrap="square">
            <a:spAutoFit/>
          </a:bodyPr>
          <a:lstStyle/>
          <a:p>
            <a:pPr marL="136525" indent="0">
              <a:spcBef>
                <a:spcPts val="0"/>
              </a:spcBef>
              <a:buFont typeface="Wingdings 2" pitchFamily="18" charset="2"/>
              <a:buNone/>
            </a:pPr>
            <a:r>
              <a:rPr lang="en-US" sz="4800" b="1" dirty="0">
                <a:solidFill>
                  <a:srgbClr val="F8F8F8"/>
                </a:solidFill>
                <a:latin typeface="Verlag Light" pitchFamily="50" charset="0"/>
              </a:rPr>
              <a:t>“</a:t>
            </a:r>
            <a:r>
              <a:rPr lang="en-US" sz="4800" b="1" cap="small" dirty="0">
                <a:solidFill>
                  <a:srgbClr val="F8F8F8"/>
                </a:solidFill>
                <a:latin typeface="Verlag Light" pitchFamily="50" charset="0"/>
              </a:rPr>
              <a:t>The Surpassing Messiah</a:t>
            </a:r>
            <a:r>
              <a:rPr lang="en-US" sz="4800" b="1" dirty="0">
                <a:solidFill>
                  <a:srgbClr val="F8F8F8"/>
                </a:solidFill>
                <a:latin typeface="Verlag Light" pitchFamily="50" charset="0"/>
              </a:rPr>
              <a:t>”</a:t>
            </a:r>
            <a:endParaRPr lang="en-US" sz="4800" i="1" dirty="0">
              <a:solidFill>
                <a:srgbClr val="F8F8F8"/>
              </a:solidFill>
              <a:latin typeface="Verlag Light" pitchFamily="50" charset="0"/>
            </a:endParaRPr>
          </a:p>
          <a:p>
            <a:pPr marL="1051560" lvl="1" indent="-914400" algn="ctr" defTabSz="457200">
              <a:spcBef>
                <a:spcPts val="0"/>
              </a:spcBef>
              <a:buClr>
                <a:prstClr val="white"/>
              </a:buClr>
              <a:buFont typeface="Wingdings 2" pitchFamily="18" charset="2"/>
              <a:buNone/>
              <a:defRPr/>
            </a:pPr>
            <a:r>
              <a:rPr lang="en-US" sz="2200" i="1" dirty="0">
                <a:solidFill>
                  <a:srgbClr val="F8F8F8"/>
                </a:solidFill>
                <a:latin typeface="Verlag Light" pitchFamily="50" charset="0"/>
              </a:rPr>
              <a:t>		</a:t>
            </a:r>
            <a:endParaRPr lang="en-US" sz="4800" i="1" dirty="0">
              <a:solidFill>
                <a:srgbClr val="F8F8F8"/>
              </a:solidFill>
              <a:latin typeface="Verlag Light" pitchFamily="50" charset="0"/>
            </a:endParaRPr>
          </a:p>
          <a:p>
            <a:pPr marL="594360" defTabSz="457200">
              <a:buClr>
                <a:prstClr val="white"/>
              </a:buClr>
              <a:buFont typeface="Wingdings 2" pitchFamily="18" charset="2"/>
              <a:buNone/>
              <a:defRPr/>
            </a:pPr>
            <a:r>
              <a:rPr lang="en-US" sz="3450" dirty="0">
                <a:solidFill>
                  <a:srgbClr val="F8F8F8"/>
                </a:solidFill>
                <a:latin typeface="Verlag Light" pitchFamily="50" charset="0"/>
              </a:rPr>
              <a:t>“At that time Jesus declared, "I thank you, Father, Lord of heaven and earth, that you have hidden these things from the wise and understanding and revealed them to little children; yes, Father, for such was your gracious will. </a:t>
            </a:r>
            <a:r>
              <a:rPr lang="en-US" sz="3450" b="1" dirty="0">
                <a:solidFill>
                  <a:srgbClr val="F8F8F8"/>
                </a:solidFill>
                <a:latin typeface="Verlag Light" pitchFamily="50" charset="0"/>
              </a:rPr>
              <a:t>All things have been handed over to me by my Father</a:t>
            </a:r>
            <a:r>
              <a:rPr lang="en-US" sz="3450" dirty="0">
                <a:solidFill>
                  <a:srgbClr val="F8F8F8"/>
                </a:solidFill>
                <a:latin typeface="Verlag Light" pitchFamily="50" charset="0"/>
              </a:rPr>
              <a:t>, and no one knows the Son except the Father, and no one knows the Father except the Son and anyone to whom the Son chooses to reveal him. Come to me, all who labor and are heavy laden, and I will give you rest.”																													- Matthew 11:25-28</a:t>
            </a:r>
            <a:endParaRPr lang="en-US" sz="3800" dirty="0">
              <a:solidFill>
                <a:srgbClr val="F8F8F8"/>
              </a:solidFill>
              <a:latin typeface="Verlag Light" pitchFamily="50" charset="0"/>
            </a:endParaRPr>
          </a:p>
        </p:txBody>
      </p:sp>
    </p:spTree>
    <p:extLst>
      <p:ext uri="{BB962C8B-B14F-4D97-AF65-F5344CB8AC3E}">
        <p14:creationId xmlns:p14="http://schemas.microsoft.com/office/powerpoint/2010/main" val="4064353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F555F7-DF20-8A20-ECC0-1DC3BA1FB451}"/>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58F5CBD-C4D9-F013-6BF0-405FEE234082}"/>
              </a:ext>
            </a:extLst>
          </p:cNvPr>
          <p:cNvSpPr txBox="1"/>
          <p:nvPr/>
        </p:nvSpPr>
        <p:spPr>
          <a:xfrm>
            <a:off x="-1" y="451693"/>
            <a:ext cx="12191999" cy="6355586"/>
          </a:xfrm>
          <a:prstGeom prst="rect">
            <a:avLst/>
          </a:prstGeom>
          <a:noFill/>
        </p:spPr>
        <p:txBody>
          <a:bodyPr wrap="square">
            <a:spAutoFit/>
          </a:bodyPr>
          <a:lstStyle/>
          <a:p>
            <a:pPr marL="136525" indent="0">
              <a:spcBef>
                <a:spcPts val="0"/>
              </a:spcBef>
              <a:buFont typeface="Wingdings 2" pitchFamily="18" charset="2"/>
              <a:buNone/>
            </a:pPr>
            <a:r>
              <a:rPr lang="en-US" sz="4800" b="1" dirty="0">
                <a:solidFill>
                  <a:srgbClr val="F8F8F8"/>
                </a:solidFill>
                <a:latin typeface="Verlag Light" pitchFamily="50" charset="0"/>
              </a:rPr>
              <a:t>“</a:t>
            </a:r>
            <a:r>
              <a:rPr lang="en-US" sz="4800" b="1" cap="small" dirty="0">
                <a:solidFill>
                  <a:srgbClr val="F8F8F8"/>
                </a:solidFill>
                <a:latin typeface="Verlag Light" pitchFamily="50" charset="0"/>
              </a:rPr>
              <a:t>The Surpassing Messiah</a:t>
            </a:r>
            <a:r>
              <a:rPr lang="en-US" sz="4800" b="1" dirty="0">
                <a:solidFill>
                  <a:srgbClr val="F8F8F8"/>
                </a:solidFill>
                <a:latin typeface="Verlag Light" pitchFamily="50" charset="0"/>
              </a:rPr>
              <a:t>”</a:t>
            </a:r>
            <a:endParaRPr lang="en-US" sz="4800" i="1" dirty="0">
              <a:solidFill>
                <a:srgbClr val="F8F8F8"/>
              </a:solidFill>
              <a:latin typeface="Verlag Light" pitchFamily="50" charset="0"/>
            </a:endParaRPr>
          </a:p>
          <a:p>
            <a:pPr marL="1371600" lvl="1" indent="-914400" defTabSz="457200">
              <a:spcBef>
                <a:spcPts val="0"/>
              </a:spcBef>
              <a:buClr>
                <a:prstClr val="white"/>
              </a:buClr>
              <a:buFont typeface="Wingdings 2" pitchFamily="18" charset="2"/>
              <a:buNone/>
            </a:pPr>
            <a:endParaRPr lang="en-US" sz="500" i="1" dirty="0">
              <a:solidFill>
                <a:srgbClr val="F8F8F8"/>
              </a:solidFill>
              <a:latin typeface="Verlag Light" pitchFamily="50" charset="0"/>
            </a:endParaRPr>
          </a:p>
          <a:p>
            <a:pPr marL="1051560" lvl="1" indent="-914400" defTabSz="457200">
              <a:spcBef>
                <a:spcPts val="0"/>
              </a:spcBef>
              <a:buClr>
                <a:prstClr val="white"/>
              </a:buClr>
              <a:buFont typeface="Wingdings 2" pitchFamily="18" charset="2"/>
              <a:buNone/>
            </a:pPr>
            <a:endParaRPr lang="en-US" sz="1200" dirty="0">
              <a:solidFill>
                <a:srgbClr val="F8F8F8"/>
              </a:solidFill>
              <a:latin typeface="Verlag Light" pitchFamily="50" charset="0"/>
            </a:endParaRPr>
          </a:p>
          <a:p>
            <a:pPr marL="1051560" lvl="1" indent="-914400" defTabSz="457200">
              <a:spcBef>
                <a:spcPts val="0"/>
              </a:spcBef>
              <a:buClr>
                <a:prstClr val="white"/>
              </a:buClr>
              <a:buFont typeface="Wingdings 2" pitchFamily="18" charset="2"/>
              <a:buNone/>
            </a:pPr>
            <a:endParaRPr lang="en-US" sz="1200" dirty="0">
              <a:solidFill>
                <a:srgbClr val="F8F8F8"/>
              </a:solidFill>
              <a:latin typeface="Verlag Light" pitchFamily="50" charset="0"/>
            </a:endParaRPr>
          </a:p>
          <a:p>
            <a:pPr marL="1051560" lvl="1" indent="-914400" defTabSz="457200">
              <a:spcBef>
                <a:spcPts val="0"/>
              </a:spcBef>
              <a:buClr>
                <a:prstClr val="white"/>
              </a:buClr>
              <a:buFont typeface="Wingdings 2" pitchFamily="18" charset="2"/>
              <a:buNone/>
            </a:pPr>
            <a:endParaRPr lang="en-US" sz="1200" dirty="0">
              <a:solidFill>
                <a:srgbClr val="F8F8F8"/>
              </a:solidFill>
              <a:latin typeface="Verlag Light" pitchFamily="50" charset="0"/>
            </a:endParaRPr>
          </a:p>
          <a:p>
            <a:pPr marL="1051560" lvl="1" indent="-914400" defTabSz="457200">
              <a:buClr>
                <a:prstClr val="white"/>
              </a:buClr>
              <a:defRPr/>
            </a:pPr>
            <a:r>
              <a:rPr lang="en-US" sz="4400" dirty="0">
                <a:solidFill>
                  <a:srgbClr val="F8F8F8"/>
                </a:solidFill>
                <a:latin typeface="Verlag Light" pitchFamily="50" charset="0"/>
              </a:rPr>
              <a:t>2. Surpassing All Before and After – 3:31-36</a:t>
            </a:r>
          </a:p>
          <a:p>
            <a:pPr marL="1051560" lvl="1" indent="-914400" defTabSz="457200">
              <a:buClr>
                <a:prstClr val="white"/>
              </a:buClr>
              <a:defRPr/>
            </a:pPr>
            <a:r>
              <a:rPr lang="en-US" sz="2800" i="1" dirty="0">
                <a:solidFill>
                  <a:srgbClr val="F8F8F8"/>
                </a:solidFill>
                <a:latin typeface="Verlag Light" pitchFamily="50" charset="0"/>
              </a:rPr>
              <a:t>	“The Father loves the Son and has given all things into his hand.” – 3:35</a:t>
            </a:r>
          </a:p>
          <a:p>
            <a:pPr marL="1051560" lvl="1" indent="-914400" defTabSz="457200">
              <a:spcBef>
                <a:spcPts val="0"/>
              </a:spcBef>
              <a:buClr>
                <a:prstClr val="white"/>
              </a:buClr>
              <a:buFont typeface="Wingdings 2" pitchFamily="18" charset="2"/>
              <a:buNone/>
              <a:defRPr/>
            </a:pPr>
            <a:endParaRPr lang="en-US" sz="800" i="1" dirty="0">
              <a:solidFill>
                <a:srgbClr val="F8F8F8"/>
              </a:solidFill>
              <a:latin typeface="Verlag Light" pitchFamily="50" charset="0"/>
            </a:endParaRPr>
          </a:p>
          <a:p>
            <a:pPr marL="1051560" lvl="1" indent="-914400" defTabSz="457200">
              <a:spcBef>
                <a:spcPts val="0"/>
              </a:spcBef>
              <a:buClr>
                <a:prstClr val="white"/>
              </a:buClr>
              <a:buFont typeface="Wingdings 2" pitchFamily="18" charset="2"/>
              <a:buNone/>
              <a:defRPr/>
            </a:pPr>
            <a:endParaRPr lang="en-US" sz="800" i="1" dirty="0">
              <a:solidFill>
                <a:srgbClr val="F8F8F8"/>
              </a:solidFill>
              <a:latin typeface="Verlag Light" pitchFamily="50" charset="0"/>
            </a:endParaRPr>
          </a:p>
          <a:p>
            <a:pPr marL="1051560" lvl="1" indent="-914400" defTabSz="457200">
              <a:spcBef>
                <a:spcPts val="0"/>
              </a:spcBef>
              <a:buClr>
                <a:prstClr val="white"/>
              </a:buClr>
              <a:buFont typeface="Wingdings 2" pitchFamily="18" charset="2"/>
              <a:buNone/>
              <a:defRPr/>
            </a:pPr>
            <a:endParaRPr lang="en-US" sz="800" i="1" dirty="0">
              <a:solidFill>
                <a:srgbClr val="F8F8F8"/>
              </a:solidFill>
              <a:latin typeface="Verlag Light" pitchFamily="50" charset="0"/>
            </a:endParaRPr>
          </a:p>
          <a:p>
            <a:pPr marL="1051560" lvl="1" indent="-914400" defTabSz="457200">
              <a:spcBef>
                <a:spcPts val="0"/>
              </a:spcBef>
              <a:buClr>
                <a:prstClr val="white"/>
              </a:buClr>
              <a:buFont typeface="Wingdings 2" pitchFamily="18" charset="2"/>
              <a:buNone/>
              <a:defRPr/>
            </a:pPr>
            <a:endParaRPr lang="en-US" sz="800" i="1" dirty="0">
              <a:solidFill>
                <a:srgbClr val="F8F8F8"/>
              </a:solidFill>
              <a:latin typeface="Verlag Light" pitchFamily="50" charset="0"/>
            </a:endParaRPr>
          </a:p>
          <a:p>
            <a:pPr marL="1051560" marR="0" lvl="1" indent="-914400" algn="l" defTabSz="457200" rtl="0" eaLnBrk="1" fontAlgn="auto" latinLnBrk="0" hangingPunct="1">
              <a:lnSpc>
                <a:spcPct val="100000"/>
              </a:lnSpc>
              <a:spcBef>
                <a:spcPts val="0"/>
              </a:spcBef>
              <a:spcAft>
                <a:spcPts val="0"/>
              </a:spcAft>
              <a:buClr>
                <a:prstClr val="white"/>
              </a:buClr>
              <a:buSzTx/>
              <a:buFontTx/>
              <a:buNone/>
              <a:tabLst/>
              <a:defRPr/>
            </a:pPr>
            <a:r>
              <a:rPr lang="en-US" sz="4400" dirty="0">
                <a:solidFill>
                  <a:srgbClr val="F8F8F8"/>
                </a:solidFill>
                <a:latin typeface="Verlag Light" pitchFamily="50" charset="0"/>
              </a:rPr>
              <a:t>			In Status</a:t>
            </a:r>
          </a:p>
          <a:p>
            <a:pPr marL="1051560" marR="0" lvl="1" indent="-914400" algn="l" defTabSz="457200" rtl="0" eaLnBrk="1" fontAlgn="auto" latinLnBrk="0" hangingPunct="1">
              <a:lnSpc>
                <a:spcPct val="100000"/>
              </a:lnSpc>
              <a:spcBef>
                <a:spcPts val="0"/>
              </a:spcBef>
              <a:spcAft>
                <a:spcPts val="0"/>
              </a:spcAft>
              <a:buClr>
                <a:prstClr val="white"/>
              </a:buClr>
              <a:buSzTx/>
              <a:buFontTx/>
              <a:buNone/>
              <a:tabLst/>
              <a:defRPr/>
            </a:pPr>
            <a:r>
              <a:rPr lang="en-US" sz="4400" dirty="0">
                <a:solidFill>
                  <a:srgbClr val="F8F8F8"/>
                </a:solidFill>
                <a:latin typeface="Verlag Light" pitchFamily="50" charset="0"/>
              </a:rPr>
              <a:t>			In Speech</a:t>
            </a:r>
          </a:p>
          <a:p>
            <a:pPr marL="1051560" marR="0" lvl="1" indent="-914400" algn="l" defTabSz="457200" rtl="0" eaLnBrk="1" fontAlgn="auto" latinLnBrk="0" hangingPunct="1">
              <a:lnSpc>
                <a:spcPct val="100000"/>
              </a:lnSpc>
              <a:spcBef>
                <a:spcPts val="0"/>
              </a:spcBef>
              <a:spcAft>
                <a:spcPts val="0"/>
              </a:spcAft>
              <a:buClr>
                <a:prstClr val="white"/>
              </a:buClr>
              <a:buSzTx/>
              <a:buFontTx/>
              <a:buNone/>
              <a:tabLst/>
              <a:defRPr/>
            </a:pPr>
            <a:r>
              <a:rPr lang="en-US" sz="4400" dirty="0">
                <a:solidFill>
                  <a:srgbClr val="F8F8F8"/>
                </a:solidFill>
                <a:latin typeface="Verlag Light" pitchFamily="50" charset="0"/>
              </a:rPr>
              <a:t>			In Significance</a:t>
            </a:r>
          </a:p>
          <a:p>
            <a:pPr marL="1051560" marR="0" lvl="1" indent="-914400" algn="l" defTabSz="457200" rtl="0" eaLnBrk="1" fontAlgn="auto" latinLnBrk="0" hangingPunct="1">
              <a:lnSpc>
                <a:spcPct val="100000"/>
              </a:lnSpc>
              <a:spcBef>
                <a:spcPts val="0"/>
              </a:spcBef>
              <a:spcAft>
                <a:spcPts val="0"/>
              </a:spcAft>
              <a:buClr>
                <a:prstClr val="white"/>
              </a:buClr>
              <a:buSzTx/>
              <a:buFontTx/>
              <a:buNone/>
              <a:tabLst/>
              <a:defRPr/>
            </a:pPr>
            <a:r>
              <a:rPr lang="en-US" sz="4400" i="1" dirty="0">
                <a:solidFill>
                  <a:srgbClr val="F8F8F8"/>
                </a:solidFill>
                <a:latin typeface="Verlag Light" pitchFamily="50" charset="0"/>
              </a:rPr>
              <a:t>			</a:t>
            </a:r>
            <a:endParaRPr lang="en-US" sz="800" i="1" dirty="0">
              <a:solidFill>
                <a:srgbClr val="F8F8F8"/>
              </a:solidFill>
              <a:latin typeface="Verlag Light" pitchFamily="50" charset="0"/>
            </a:endParaRPr>
          </a:p>
          <a:p>
            <a:pPr marL="1051560" lvl="1" indent="-914400" defTabSz="457200">
              <a:spcBef>
                <a:spcPts val="0"/>
              </a:spcBef>
              <a:buClr>
                <a:prstClr val="white"/>
              </a:buClr>
              <a:buFont typeface="Wingdings 2" pitchFamily="18" charset="2"/>
              <a:buNone/>
              <a:defRPr/>
            </a:pPr>
            <a:endParaRPr lang="en-US" sz="800" i="1" dirty="0">
              <a:solidFill>
                <a:srgbClr val="F8F8F8"/>
              </a:solidFill>
              <a:latin typeface="Verlag Light" pitchFamily="50" charset="0"/>
            </a:endParaRPr>
          </a:p>
          <a:p>
            <a:pPr marL="1051560" lvl="1" indent="-914400" defTabSz="457200">
              <a:spcBef>
                <a:spcPts val="0"/>
              </a:spcBef>
              <a:buClr>
                <a:prstClr val="white"/>
              </a:buClr>
              <a:buFont typeface="Wingdings 2" pitchFamily="18" charset="2"/>
              <a:buNone/>
              <a:defRPr/>
            </a:pPr>
            <a:endParaRPr lang="en-US" sz="800" i="1" dirty="0">
              <a:solidFill>
                <a:srgbClr val="F8F8F8"/>
              </a:solidFill>
              <a:latin typeface="Verlag Light" pitchFamily="50" charset="0"/>
            </a:endParaRPr>
          </a:p>
          <a:p>
            <a:pPr marL="1051560" lvl="1" indent="-914400" defTabSz="457200">
              <a:spcBef>
                <a:spcPts val="0"/>
              </a:spcBef>
              <a:buClr>
                <a:prstClr val="white"/>
              </a:buClr>
              <a:buFont typeface="Wingdings 2" pitchFamily="18" charset="2"/>
              <a:buNone/>
              <a:defRPr/>
            </a:pPr>
            <a:r>
              <a:rPr lang="en-US" sz="2200" i="1" dirty="0">
                <a:solidFill>
                  <a:srgbClr val="F8F8F8"/>
                </a:solidFill>
                <a:latin typeface="Verlag Light" pitchFamily="50" charset="0"/>
              </a:rPr>
              <a:t> </a:t>
            </a:r>
            <a:endParaRPr lang="en-US" sz="2800" i="1" dirty="0">
              <a:solidFill>
                <a:srgbClr val="F8F8F8"/>
              </a:solidFill>
              <a:latin typeface="Verlag Light" pitchFamily="50" charset="0"/>
            </a:endParaRPr>
          </a:p>
        </p:txBody>
      </p:sp>
    </p:spTree>
    <p:extLst>
      <p:ext uri="{BB962C8B-B14F-4D97-AF65-F5344CB8AC3E}">
        <p14:creationId xmlns:p14="http://schemas.microsoft.com/office/powerpoint/2010/main" val="28459300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F555F7-DF20-8A20-ECC0-1DC3BA1FB451}"/>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61CE0AC8-B00C-4233-803B-5E5610CFDA00}"/>
              </a:ext>
            </a:extLst>
          </p:cNvPr>
          <p:cNvSpPr txBox="1"/>
          <p:nvPr/>
        </p:nvSpPr>
        <p:spPr>
          <a:xfrm>
            <a:off x="-1" y="451693"/>
            <a:ext cx="12107537" cy="4016484"/>
          </a:xfrm>
          <a:prstGeom prst="rect">
            <a:avLst/>
          </a:prstGeom>
          <a:noFill/>
        </p:spPr>
        <p:txBody>
          <a:bodyPr wrap="square">
            <a:spAutoFit/>
          </a:bodyPr>
          <a:lstStyle/>
          <a:p>
            <a:pPr marL="136525" indent="0">
              <a:spcBef>
                <a:spcPts val="0"/>
              </a:spcBef>
              <a:buFont typeface="Wingdings 2" pitchFamily="18" charset="2"/>
              <a:buNone/>
            </a:pPr>
            <a:r>
              <a:rPr lang="en-US" sz="4400" b="1" dirty="0">
                <a:solidFill>
                  <a:srgbClr val="F8F8F8"/>
                </a:solidFill>
                <a:latin typeface="Verlag Light" pitchFamily="50" charset="0"/>
              </a:rPr>
              <a:t>“</a:t>
            </a:r>
            <a:r>
              <a:rPr lang="en-US" sz="4800" b="1" cap="small" dirty="0">
                <a:solidFill>
                  <a:srgbClr val="F8F8F8"/>
                </a:solidFill>
                <a:latin typeface="Verlag Light" pitchFamily="50" charset="0"/>
              </a:rPr>
              <a:t>The Surpassing Messiah</a:t>
            </a:r>
            <a:r>
              <a:rPr lang="en-US" sz="4800" b="1" dirty="0">
                <a:solidFill>
                  <a:srgbClr val="F8F8F8"/>
                </a:solidFill>
                <a:latin typeface="Verlag Light" pitchFamily="50" charset="0"/>
              </a:rPr>
              <a:t>”</a:t>
            </a:r>
            <a:endParaRPr lang="en-US" sz="4800" i="1" dirty="0">
              <a:solidFill>
                <a:srgbClr val="F8F8F8"/>
              </a:solidFill>
              <a:latin typeface="Verlag Light" pitchFamily="50" charset="0"/>
            </a:endParaRPr>
          </a:p>
          <a:p>
            <a:pPr marL="1371600" lvl="1" indent="-914400" defTabSz="457200">
              <a:spcBef>
                <a:spcPts val="0"/>
              </a:spcBef>
              <a:buClr>
                <a:prstClr val="white"/>
              </a:buClr>
              <a:buFont typeface="Wingdings 2" pitchFamily="18" charset="2"/>
              <a:buNone/>
            </a:pPr>
            <a:endParaRPr lang="en-US" sz="500" i="1" dirty="0">
              <a:solidFill>
                <a:srgbClr val="F8F8F8"/>
              </a:solidFill>
              <a:latin typeface="Verlag Light" pitchFamily="50" charset="0"/>
            </a:endParaRPr>
          </a:p>
          <a:p>
            <a:pPr marL="1051560" lvl="1" indent="-914400" defTabSz="457200">
              <a:spcBef>
                <a:spcPts val="0"/>
              </a:spcBef>
              <a:buClr>
                <a:prstClr val="white"/>
              </a:buClr>
              <a:buFont typeface="Wingdings 2" pitchFamily="18" charset="2"/>
              <a:buNone/>
            </a:pPr>
            <a:endParaRPr lang="en-US" sz="1200" dirty="0">
              <a:solidFill>
                <a:srgbClr val="F8F8F8"/>
              </a:solidFill>
              <a:latin typeface="Verlag Light" pitchFamily="50" charset="0"/>
            </a:endParaRPr>
          </a:p>
          <a:p>
            <a:pPr marL="1051560" lvl="1" indent="-914400" defTabSz="457200">
              <a:spcBef>
                <a:spcPts val="0"/>
              </a:spcBef>
              <a:buClr>
                <a:prstClr val="white"/>
              </a:buClr>
              <a:buFont typeface="Wingdings 2" pitchFamily="18" charset="2"/>
              <a:buNone/>
            </a:pPr>
            <a:endParaRPr lang="en-US" sz="1200" dirty="0">
              <a:solidFill>
                <a:srgbClr val="F8F8F8"/>
              </a:solidFill>
              <a:latin typeface="Verlag Light" pitchFamily="50" charset="0"/>
            </a:endParaRPr>
          </a:p>
          <a:p>
            <a:pPr marL="1051560" lvl="1" indent="-914400" defTabSz="457200">
              <a:spcBef>
                <a:spcPts val="0"/>
              </a:spcBef>
              <a:buClr>
                <a:prstClr val="white"/>
              </a:buClr>
              <a:buFont typeface="Wingdings 2" pitchFamily="18" charset="2"/>
              <a:buNone/>
            </a:pPr>
            <a:endParaRPr lang="en-US" sz="1200" dirty="0">
              <a:solidFill>
                <a:srgbClr val="F8F8F8"/>
              </a:solidFill>
              <a:latin typeface="Verlag Light" pitchFamily="50" charset="0"/>
            </a:endParaRPr>
          </a:p>
          <a:p>
            <a:pPr marL="1051560" lvl="1" indent="-914400" algn="ctr" defTabSz="457200">
              <a:spcBef>
                <a:spcPts val="0"/>
              </a:spcBef>
              <a:buClr>
                <a:prstClr val="white"/>
              </a:buClr>
              <a:buFont typeface="Wingdings 2" pitchFamily="18" charset="2"/>
              <a:buNone/>
              <a:defRPr/>
            </a:pPr>
            <a:r>
              <a:rPr lang="en-US" sz="2200" i="1" dirty="0">
                <a:solidFill>
                  <a:srgbClr val="F8F8F8"/>
                </a:solidFill>
                <a:latin typeface="Verlag Light" pitchFamily="50" charset="0"/>
              </a:rPr>
              <a:t> 		</a:t>
            </a:r>
            <a:endParaRPr lang="en-US" sz="4800" i="1" dirty="0">
              <a:solidFill>
                <a:srgbClr val="F8F8F8"/>
              </a:solidFill>
              <a:latin typeface="Verlag Light" pitchFamily="50" charset="0"/>
            </a:endParaRPr>
          </a:p>
          <a:p>
            <a:pPr marL="1051560" lvl="1" indent="-914400" algn="ctr" defTabSz="457200">
              <a:spcBef>
                <a:spcPts val="0"/>
              </a:spcBef>
              <a:buClr>
                <a:prstClr val="white"/>
              </a:buClr>
              <a:buFont typeface="Wingdings 2" pitchFamily="18" charset="2"/>
              <a:buNone/>
              <a:defRPr/>
            </a:pPr>
            <a:endParaRPr lang="en-US" sz="4800" i="1" dirty="0">
              <a:solidFill>
                <a:srgbClr val="F8F8F8"/>
              </a:solidFill>
              <a:latin typeface="Verlag Light" pitchFamily="50" charset="0"/>
            </a:endParaRPr>
          </a:p>
          <a:p>
            <a:pPr marL="1051560" lvl="1" indent="-914400" algn="ctr" defTabSz="457200">
              <a:spcBef>
                <a:spcPts val="0"/>
              </a:spcBef>
              <a:buClr>
                <a:prstClr val="white"/>
              </a:buClr>
              <a:buFont typeface="Wingdings 2" pitchFamily="18" charset="2"/>
              <a:buNone/>
              <a:defRPr/>
            </a:pPr>
            <a:r>
              <a:rPr lang="en-US" sz="4800" i="1" dirty="0">
                <a:solidFill>
                  <a:srgbClr val="F8F8F8"/>
                </a:solidFill>
                <a:latin typeface="Verlag Light" pitchFamily="50" charset="0"/>
              </a:rPr>
              <a:t>Will we rest in the surpassing </a:t>
            </a:r>
          </a:p>
          <a:p>
            <a:pPr marL="1051560" lvl="1" indent="-914400" algn="ctr" defTabSz="457200">
              <a:spcBef>
                <a:spcPts val="0"/>
              </a:spcBef>
              <a:buClr>
                <a:prstClr val="white"/>
              </a:buClr>
              <a:buFont typeface="Wingdings 2" pitchFamily="18" charset="2"/>
              <a:buNone/>
              <a:defRPr/>
            </a:pPr>
            <a:r>
              <a:rPr lang="en-US" sz="4800" i="1" dirty="0">
                <a:solidFill>
                  <a:srgbClr val="F8F8F8"/>
                </a:solidFill>
                <a:latin typeface="Verlag Light" pitchFamily="50" charset="0"/>
              </a:rPr>
              <a:t>greatness of Jesus?</a:t>
            </a:r>
          </a:p>
        </p:txBody>
      </p:sp>
    </p:spTree>
    <p:extLst>
      <p:ext uri="{BB962C8B-B14F-4D97-AF65-F5344CB8AC3E}">
        <p14:creationId xmlns:p14="http://schemas.microsoft.com/office/powerpoint/2010/main" val="4177699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0370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884755-E835-ABDB-630C-3DD806618AF6}"/>
            </a:ext>
          </a:extLst>
        </p:cNvPr>
        <p:cNvGrpSpPr/>
        <p:nvPr/>
      </p:nvGrpSpPr>
      <p:grpSpPr>
        <a:xfrm>
          <a:off x="0" y="0"/>
          <a:ext cx="0" cy="0"/>
          <a:chOff x="0" y="0"/>
          <a:chExt cx="0" cy="0"/>
        </a:xfrm>
      </p:grpSpPr>
      <p:sp>
        <p:nvSpPr>
          <p:cNvPr id="4099" name="Content Placeholder 4">
            <a:extLst>
              <a:ext uri="{FF2B5EF4-FFF2-40B4-BE49-F238E27FC236}">
                <a16:creationId xmlns:a16="http://schemas.microsoft.com/office/drawing/2014/main" id="{458A02A9-CB87-8C0E-0F98-DF45619DE40F}"/>
              </a:ext>
            </a:extLst>
          </p:cNvPr>
          <p:cNvSpPr>
            <a:spLocks noGrp="1"/>
          </p:cNvSpPr>
          <p:nvPr>
            <p:ph sz="half" idx="1"/>
          </p:nvPr>
        </p:nvSpPr>
        <p:spPr>
          <a:xfrm>
            <a:off x="508000" y="0"/>
            <a:ext cx="11074400" cy="6858000"/>
          </a:xfrm>
        </p:spPr>
        <p:txBody>
          <a:bodyPr>
            <a:normAutofit/>
          </a:bodyPr>
          <a:lstStyle/>
          <a:p>
            <a:pPr marL="1828754" lvl="1" indent="-1219170" algn="ctr" defTabSz="609585">
              <a:spcBef>
                <a:spcPts val="0"/>
              </a:spcBef>
              <a:buNone/>
            </a:pPr>
            <a:endParaRPr lang="en-US" sz="4800" i="1" dirty="0">
              <a:solidFill>
                <a:schemeClr val="tx2"/>
              </a:solidFill>
              <a:latin typeface="Verlag Light" pitchFamily="50" charset="0"/>
            </a:endParaRPr>
          </a:p>
          <a:p>
            <a:pPr marL="1828754" lvl="1" indent="-1219170" algn="ctr" defTabSz="609585">
              <a:spcBef>
                <a:spcPts val="0"/>
              </a:spcBef>
              <a:buNone/>
            </a:pPr>
            <a:endParaRPr lang="en-US" sz="4800" i="1" dirty="0">
              <a:solidFill>
                <a:schemeClr val="tx2"/>
              </a:solidFill>
              <a:latin typeface="Verlag Light" pitchFamily="50" charset="0"/>
            </a:endParaRPr>
          </a:p>
          <a:p>
            <a:pPr marL="0" lvl="1" indent="0" algn="ctr" defTabSz="609585">
              <a:spcBef>
                <a:spcPts val="0"/>
              </a:spcBef>
              <a:buNone/>
            </a:pPr>
            <a:endParaRPr lang="en-US" sz="6600" dirty="0">
              <a:solidFill>
                <a:schemeClr val="bg1"/>
              </a:solidFill>
              <a:latin typeface="Verlag Light" pitchFamily="50" charset="0"/>
            </a:endParaRPr>
          </a:p>
          <a:p>
            <a:pPr marL="0" lvl="1" indent="0" algn="ctr" defTabSz="609585">
              <a:spcBef>
                <a:spcPts val="0"/>
              </a:spcBef>
              <a:buNone/>
            </a:pPr>
            <a:endParaRPr lang="en-US" sz="6600" dirty="0">
              <a:solidFill>
                <a:schemeClr val="bg1"/>
              </a:solidFill>
              <a:latin typeface="Verlag Light" pitchFamily="50" charset="0"/>
            </a:endParaRPr>
          </a:p>
          <a:p>
            <a:pPr marL="0" lvl="1" indent="0" algn="ctr" defTabSz="609585">
              <a:spcBef>
                <a:spcPts val="0"/>
              </a:spcBef>
              <a:buNone/>
            </a:pPr>
            <a:r>
              <a:rPr lang="en-US" sz="6600" dirty="0">
                <a:solidFill>
                  <a:schemeClr val="bg1"/>
                </a:solidFill>
                <a:latin typeface="Verlag Light" pitchFamily="50" charset="0"/>
              </a:rPr>
              <a:t>John 3:22-36</a:t>
            </a:r>
          </a:p>
          <a:p>
            <a:pPr marL="0" lvl="1" indent="0" algn="ctr" defTabSz="609585">
              <a:spcBef>
                <a:spcPts val="0"/>
              </a:spcBef>
              <a:buNone/>
            </a:pPr>
            <a:endParaRPr lang="en-US" sz="4800" dirty="0">
              <a:solidFill>
                <a:schemeClr val="bg1"/>
              </a:solidFill>
              <a:latin typeface="Verlag Light" pitchFamily="50" charset="0"/>
            </a:endParaRPr>
          </a:p>
          <a:p>
            <a:pPr marL="1828754" lvl="1" indent="-1219170" algn="ctr" defTabSz="609585">
              <a:spcBef>
                <a:spcPts val="0"/>
              </a:spcBef>
              <a:buNone/>
            </a:pPr>
            <a:r>
              <a:rPr lang="en-US" sz="2667" i="1" dirty="0">
                <a:solidFill>
                  <a:schemeClr val="tx2"/>
                </a:solidFill>
                <a:latin typeface="Verlag Light" pitchFamily="50" charset="0"/>
              </a:rPr>
              <a:t>	</a:t>
            </a:r>
            <a:endParaRPr lang="en-US" sz="667" dirty="0">
              <a:solidFill>
                <a:schemeClr val="tx2"/>
              </a:solidFill>
              <a:latin typeface="Verlag Light" pitchFamily="50" charset="0"/>
            </a:endParaRPr>
          </a:p>
        </p:txBody>
      </p:sp>
    </p:spTree>
    <p:extLst>
      <p:ext uri="{BB962C8B-B14F-4D97-AF65-F5344CB8AC3E}">
        <p14:creationId xmlns:p14="http://schemas.microsoft.com/office/powerpoint/2010/main" val="1411297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F555F7-DF20-8A20-ECC0-1DC3BA1FB451}"/>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61CE0AC8-B00C-4233-803B-5E5610CFDA00}"/>
              </a:ext>
            </a:extLst>
          </p:cNvPr>
          <p:cNvSpPr txBox="1"/>
          <p:nvPr/>
        </p:nvSpPr>
        <p:spPr>
          <a:xfrm>
            <a:off x="-1" y="451693"/>
            <a:ext cx="12107537" cy="4016484"/>
          </a:xfrm>
          <a:prstGeom prst="rect">
            <a:avLst/>
          </a:prstGeom>
          <a:noFill/>
        </p:spPr>
        <p:txBody>
          <a:bodyPr wrap="square">
            <a:spAutoFit/>
          </a:bodyPr>
          <a:lstStyle/>
          <a:p>
            <a:pPr marL="136525" indent="0">
              <a:spcBef>
                <a:spcPts val="0"/>
              </a:spcBef>
              <a:buFont typeface="Wingdings 2" pitchFamily="18" charset="2"/>
              <a:buNone/>
            </a:pPr>
            <a:r>
              <a:rPr lang="en-US" sz="4400" b="1" dirty="0">
                <a:solidFill>
                  <a:srgbClr val="F8F8F8"/>
                </a:solidFill>
                <a:latin typeface="Verlag Light" pitchFamily="50" charset="0"/>
              </a:rPr>
              <a:t>“</a:t>
            </a:r>
            <a:r>
              <a:rPr lang="en-US" sz="4800" b="1" cap="small" dirty="0">
                <a:solidFill>
                  <a:srgbClr val="F8F8F8"/>
                </a:solidFill>
                <a:latin typeface="Verlag Light" pitchFamily="50" charset="0"/>
              </a:rPr>
              <a:t>The Surpassing Messiah</a:t>
            </a:r>
            <a:r>
              <a:rPr lang="en-US" sz="4800" b="1" dirty="0">
                <a:solidFill>
                  <a:srgbClr val="F8F8F8"/>
                </a:solidFill>
                <a:latin typeface="Verlag Light" pitchFamily="50" charset="0"/>
              </a:rPr>
              <a:t>”</a:t>
            </a:r>
            <a:endParaRPr lang="en-US" sz="4800" i="1" dirty="0">
              <a:solidFill>
                <a:srgbClr val="F8F8F8"/>
              </a:solidFill>
              <a:latin typeface="Verlag Light" pitchFamily="50" charset="0"/>
            </a:endParaRPr>
          </a:p>
          <a:p>
            <a:pPr marL="1371600" lvl="1" indent="-914400" defTabSz="457200">
              <a:spcBef>
                <a:spcPts val="0"/>
              </a:spcBef>
              <a:buClr>
                <a:prstClr val="white"/>
              </a:buClr>
              <a:buFont typeface="Wingdings 2" pitchFamily="18" charset="2"/>
              <a:buNone/>
            </a:pPr>
            <a:endParaRPr lang="en-US" sz="500" i="1" dirty="0">
              <a:solidFill>
                <a:srgbClr val="F8F8F8"/>
              </a:solidFill>
              <a:latin typeface="Verlag Light" pitchFamily="50" charset="0"/>
            </a:endParaRPr>
          </a:p>
          <a:p>
            <a:pPr marL="1051560" lvl="1" indent="-914400" defTabSz="457200">
              <a:spcBef>
                <a:spcPts val="0"/>
              </a:spcBef>
              <a:buClr>
                <a:prstClr val="white"/>
              </a:buClr>
              <a:buFont typeface="Wingdings 2" pitchFamily="18" charset="2"/>
              <a:buNone/>
            </a:pPr>
            <a:endParaRPr lang="en-US" sz="1200" dirty="0">
              <a:solidFill>
                <a:srgbClr val="F8F8F8"/>
              </a:solidFill>
              <a:latin typeface="Verlag Light" pitchFamily="50" charset="0"/>
            </a:endParaRPr>
          </a:p>
          <a:p>
            <a:pPr marL="1051560" lvl="1" indent="-914400" defTabSz="457200">
              <a:spcBef>
                <a:spcPts val="0"/>
              </a:spcBef>
              <a:buClr>
                <a:prstClr val="white"/>
              </a:buClr>
              <a:buFont typeface="Wingdings 2" pitchFamily="18" charset="2"/>
              <a:buNone/>
            </a:pPr>
            <a:endParaRPr lang="en-US" sz="1200" dirty="0">
              <a:solidFill>
                <a:srgbClr val="F8F8F8"/>
              </a:solidFill>
              <a:latin typeface="Verlag Light" pitchFamily="50" charset="0"/>
            </a:endParaRPr>
          </a:p>
          <a:p>
            <a:pPr marL="1051560" lvl="1" indent="-914400" defTabSz="457200">
              <a:spcBef>
                <a:spcPts val="0"/>
              </a:spcBef>
              <a:buClr>
                <a:prstClr val="white"/>
              </a:buClr>
              <a:buFont typeface="Wingdings 2" pitchFamily="18" charset="2"/>
              <a:buNone/>
            </a:pPr>
            <a:endParaRPr lang="en-US" sz="1200" dirty="0">
              <a:solidFill>
                <a:srgbClr val="F8F8F8"/>
              </a:solidFill>
              <a:latin typeface="Verlag Light" pitchFamily="50" charset="0"/>
            </a:endParaRPr>
          </a:p>
          <a:p>
            <a:pPr marL="1051560" lvl="1" indent="-914400" algn="ctr" defTabSz="457200">
              <a:spcBef>
                <a:spcPts val="0"/>
              </a:spcBef>
              <a:buClr>
                <a:prstClr val="white"/>
              </a:buClr>
              <a:buFont typeface="Wingdings 2" pitchFamily="18" charset="2"/>
              <a:buNone/>
              <a:defRPr/>
            </a:pPr>
            <a:r>
              <a:rPr lang="en-US" sz="2200" i="1" dirty="0">
                <a:solidFill>
                  <a:srgbClr val="F8F8F8"/>
                </a:solidFill>
                <a:latin typeface="Verlag Light" pitchFamily="50" charset="0"/>
              </a:rPr>
              <a:t> 		</a:t>
            </a:r>
            <a:endParaRPr lang="en-US" sz="4800" i="1" dirty="0">
              <a:solidFill>
                <a:srgbClr val="F8F8F8"/>
              </a:solidFill>
              <a:latin typeface="Verlag Light" pitchFamily="50" charset="0"/>
            </a:endParaRPr>
          </a:p>
          <a:p>
            <a:pPr marL="1051560" lvl="1" indent="-914400" algn="ctr" defTabSz="457200">
              <a:spcBef>
                <a:spcPts val="0"/>
              </a:spcBef>
              <a:buClr>
                <a:prstClr val="white"/>
              </a:buClr>
              <a:buFont typeface="Wingdings 2" pitchFamily="18" charset="2"/>
              <a:buNone/>
              <a:defRPr/>
            </a:pPr>
            <a:endParaRPr lang="en-US" sz="4800" i="1" dirty="0">
              <a:solidFill>
                <a:srgbClr val="F8F8F8"/>
              </a:solidFill>
              <a:latin typeface="Verlag Light" pitchFamily="50" charset="0"/>
            </a:endParaRPr>
          </a:p>
          <a:p>
            <a:pPr marL="1051560" lvl="1" indent="-914400" algn="ctr" defTabSz="457200">
              <a:spcBef>
                <a:spcPts val="0"/>
              </a:spcBef>
              <a:buClr>
                <a:prstClr val="white"/>
              </a:buClr>
              <a:buFont typeface="Wingdings 2" pitchFamily="18" charset="2"/>
              <a:buNone/>
              <a:defRPr/>
            </a:pPr>
            <a:r>
              <a:rPr lang="en-US" sz="4800" i="1" dirty="0">
                <a:solidFill>
                  <a:srgbClr val="F8F8F8"/>
                </a:solidFill>
                <a:latin typeface="Verlag Light" pitchFamily="50" charset="0"/>
              </a:rPr>
              <a:t>Will we rest in the surpassing </a:t>
            </a:r>
          </a:p>
          <a:p>
            <a:pPr marL="1051560" lvl="1" indent="-914400" algn="ctr" defTabSz="457200">
              <a:spcBef>
                <a:spcPts val="0"/>
              </a:spcBef>
              <a:buClr>
                <a:prstClr val="white"/>
              </a:buClr>
              <a:buFont typeface="Wingdings 2" pitchFamily="18" charset="2"/>
              <a:buNone/>
              <a:defRPr/>
            </a:pPr>
            <a:r>
              <a:rPr lang="en-US" sz="4800" i="1" dirty="0">
                <a:solidFill>
                  <a:srgbClr val="F8F8F8"/>
                </a:solidFill>
                <a:latin typeface="Verlag Light" pitchFamily="50" charset="0"/>
              </a:rPr>
              <a:t>greatness of Jesus?</a:t>
            </a:r>
          </a:p>
        </p:txBody>
      </p:sp>
    </p:spTree>
    <p:extLst>
      <p:ext uri="{BB962C8B-B14F-4D97-AF65-F5344CB8AC3E}">
        <p14:creationId xmlns:p14="http://schemas.microsoft.com/office/powerpoint/2010/main" val="1046593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F555F7-DF20-8A20-ECC0-1DC3BA1FB451}"/>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58F5CBD-C4D9-F013-6BF0-405FEE234082}"/>
              </a:ext>
            </a:extLst>
          </p:cNvPr>
          <p:cNvSpPr txBox="1"/>
          <p:nvPr/>
        </p:nvSpPr>
        <p:spPr>
          <a:xfrm>
            <a:off x="-1" y="451693"/>
            <a:ext cx="12191999" cy="5001369"/>
          </a:xfrm>
          <a:prstGeom prst="rect">
            <a:avLst/>
          </a:prstGeom>
          <a:noFill/>
        </p:spPr>
        <p:txBody>
          <a:bodyPr wrap="square">
            <a:spAutoFit/>
          </a:bodyPr>
          <a:lstStyle/>
          <a:p>
            <a:pPr marL="136525" indent="0">
              <a:spcBef>
                <a:spcPts val="0"/>
              </a:spcBef>
              <a:buFont typeface="Wingdings 2" pitchFamily="18" charset="2"/>
              <a:buNone/>
            </a:pPr>
            <a:r>
              <a:rPr lang="en-US" sz="4800" b="1" dirty="0">
                <a:solidFill>
                  <a:srgbClr val="F8F8F8"/>
                </a:solidFill>
                <a:latin typeface="Verlag Light" pitchFamily="50" charset="0"/>
              </a:rPr>
              <a:t>“</a:t>
            </a:r>
            <a:r>
              <a:rPr lang="en-US" sz="4800" b="1" cap="small" dirty="0">
                <a:solidFill>
                  <a:srgbClr val="F8F8F8"/>
                </a:solidFill>
                <a:latin typeface="Verlag Light" pitchFamily="50" charset="0"/>
              </a:rPr>
              <a:t>The Surpassing Messiah</a:t>
            </a:r>
            <a:r>
              <a:rPr lang="en-US" sz="4800" b="1" dirty="0">
                <a:solidFill>
                  <a:srgbClr val="F8F8F8"/>
                </a:solidFill>
                <a:latin typeface="Verlag Light" pitchFamily="50" charset="0"/>
              </a:rPr>
              <a:t>”</a:t>
            </a:r>
            <a:endParaRPr lang="en-US" sz="4800" i="1" dirty="0">
              <a:solidFill>
                <a:srgbClr val="F8F8F8"/>
              </a:solidFill>
              <a:latin typeface="Verlag Light" pitchFamily="50" charset="0"/>
            </a:endParaRPr>
          </a:p>
          <a:p>
            <a:pPr marL="1371600" lvl="1" indent="-914400" defTabSz="457200">
              <a:spcBef>
                <a:spcPts val="0"/>
              </a:spcBef>
              <a:buClr>
                <a:prstClr val="white"/>
              </a:buClr>
              <a:buFont typeface="Wingdings 2" pitchFamily="18" charset="2"/>
              <a:buNone/>
            </a:pPr>
            <a:endParaRPr lang="en-US" sz="500" i="1" dirty="0">
              <a:solidFill>
                <a:srgbClr val="F8F8F8"/>
              </a:solidFill>
              <a:latin typeface="Verlag Light" pitchFamily="50" charset="0"/>
            </a:endParaRPr>
          </a:p>
          <a:p>
            <a:pPr marL="1051560" lvl="1" indent="-914400" defTabSz="457200">
              <a:spcBef>
                <a:spcPts val="0"/>
              </a:spcBef>
              <a:buClr>
                <a:prstClr val="white"/>
              </a:buClr>
              <a:buFont typeface="Wingdings 2" pitchFamily="18" charset="2"/>
              <a:buNone/>
            </a:pPr>
            <a:endParaRPr lang="en-US" sz="1200" dirty="0">
              <a:solidFill>
                <a:srgbClr val="F8F8F8"/>
              </a:solidFill>
              <a:latin typeface="Verlag Light" pitchFamily="50" charset="0"/>
            </a:endParaRPr>
          </a:p>
          <a:p>
            <a:pPr marL="1051560" lvl="1" indent="-914400" defTabSz="457200">
              <a:spcBef>
                <a:spcPts val="0"/>
              </a:spcBef>
              <a:buClr>
                <a:prstClr val="white"/>
              </a:buClr>
              <a:buFont typeface="Wingdings 2" pitchFamily="18" charset="2"/>
              <a:buNone/>
            </a:pPr>
            <a:endParaRPr lang="en-US" sz="1200" dirty="0">
              <a:solidFill>
                <a:srgbClr val="F8F8F8"/>
              </a:solidFill>
              <a:latin typeface="Verlag Light" pitchFamily="50" charset="0"/>
            </a:endParaRPr>
          </a:p>
          <a:p>
            <a:pPr marL="1051560" lvl="1" indent="-914400" defTabSz="457200">
              <a:spcBef>
                <a:spcPts val="0"/>
              </a:spcBef>
              <a:buClr>
                <a:prstClr val="white"/>
              </a:buClr>
              <a:buFont typeface="Wingdings 2" pitchFamily="18" charset="2"/>
              <a:buNone/>
            </a:pPr>
            <a:endParaRPr lang="en-US" sz="1200" dirty="0">
              <a:solidFill>
                <a:srgbClr val="F8F8F8"/>
              </a:solidFill>
              <a:latin typeface="Verlag Light" pitchFamily="50" charset="0"/>
            </a:endParaRPr>
          </a:p>
          <a:p>
            <a:pPr marL="1051560" lvl="1" indent="-914400" defTabSz="457200">
              <a:spcBef>
                <a:spcPts val="0"/>
              </a:spcBef>
              <a:buClr>
                <a:prstClr val="white"/>
              </a:buClr>
              <a:buNone/>
            </a:pPr>
            <a:r>
              <a:rPr lang="en-US" sz="4400" dirty="0">
                <a:solidFill>
                  <a:srgbClr val="F8F8F8"/>
                </a:solidFill>
                <a:latin typeface="Verlag Light" pitchFamily="50" charset="0"/>
              </a:rPr>
              <a:t>1. Surpassing John the Baptist – 3:22-30</a:t>
            </a:r>
            <a:endParaRPr lang="en-US" sz="2200" i="1" dirty="0">
              <a:solidFill>
                <a:srgbClr val="F8F8F8"/>
              </a:solidFill>
              <a:latin typeface="Verlag Light" pitchFamily="50" charset="0"/>
            </a:endParaRPr>
          </a:p>
          <a:p>
            <a:pPr marL="1051560" lvl="1" indent="-914400" defTabSz="457200">
              <a:spcBef>
                <a:spcPts val="0"/>
              </a:spcBef>
              <a:buClr>
                <a:prstClr val="white"/>
              </a:buClr>
              <a:buNone/>
            </a:pPr>
            <a:r>
              <a:rPr lang="en-US" sz="2800" i="1" dirty="0">
                <a:solidFill>
                  <a:srgbClr val="F8F8F8"/>
                </a:solidFill>
                <a:latin typeface="Verlag Light" pitchFamily="50" charset="0"/>
              </a:rPr>
              <a:t>	“He must increase, but I must decrease.” – 3:30</a:t>
            </a:r>
          </a:p>
          <a:p>
            <a:pPr marL="1051560" lvl="1" indent="-914400" defTabSz="457200">
              <a:spcBef>
                <a:spcPts val="0"/>
              </a:spcBef>
              <a:buClr>
                <a:prstClr val="white"/>
              </a:buClr>
              <a:buFont typeface="Wingdings 2" pitchFamily="18" charset="2"/>
              <a:buNone/>
              <a:defRPr/>
            </a:pPr>
            <a:endParaRPr lang="en-US" sz="800" i="1" dirty="0">
              <a:solidFill>
                <a:srgbClr val="F8F8F8"/>
              </a:solidFill>
              <a:latin typeface="Verlag Light" pitchFamily="50" charset="0"/>
            </a:endParaRPr>
          </a:p>
          <a:p>
            <a:pPr marL="1051560" lvl="1" indent="-914400" defTabSz="457200">
              <a:spcBef>
                <a:spcPts val="0"/>
              </a:spcBef>
              <a:buClr>
                <a:prstClr val="white"/>
              </a:buClr>
              <a:buFont typeface="Wingdings 2" pitchFamily="18" charset="2"/>
              <a:buNone/>
              <a:defRPr/>
            </a:pPr>
            <a:endParaRPr lang="en-US" sz="800" i="1" dirty="0">
              <a:solidFill>
                <a:srgbClr val="F8F8F8"/>
              </a:solidFill>
              <a:latin typeface="Verlag Light" pitchFamily="50" charset="0"/>
            </a:endParaRPr>
          </a:p>
          <a:p>
            <a:pPr marL="1051560" lvl="1" indent="-914400" defTabSz="457200">
              <a:spcBef>
                <a:spcPts val="0"/>
              </a:spcBef>
              <a:buClr>
                <a:prstClr val="white"/>
              </a:buClr>
              <a:buFont typeface="Wingdings 2" pitchFamily="18" charset="2"/>
              <a:buNone/>
              <a:defRPr/>
            </a:pPr>
            <a:endParaRPr lang="en-US" sz="800" i="1" dirty="0">
              <a:solidFill>
                <a:srgbClr val="F8F8F8"/>
              </a:solidFill>
              <a:latin typeface="Verlag Light" pitchFamily="50" charset="0"/>
            </a:endParaRPr>
          </a:p>
          <a:p>
            <a:pPr marL="1051560" lvl="1" indent="-914400" defTabSz="457200">
              <a:spcBef>
                <a:spcPts val="0"/>
              </a:spcBef>
              <a:buClr>
                <a:prstClr val="white"/>
              </a:buClr>
              <a:buFont typeface="Wingdings 2" pitchFamily="18" charset="2"/>
              <a:buNone/>
              <a:defRPr/>
            </a:pPr>
            <a:endParaRPr lang="en-US" sz="800" i="1" dirty="0">
              <a:solidFill>
                <a:srgbClr val="F8F8F8"/>
              </a:solidFill>
              <a:latin typeface="Verlag Light" pitchFamily="50" charset="0"/>
            </a:endParaRPr>
          </a:p>
          <a:p>
            <a:pPr marL="1051560" lvl="1" indent="-914400" defTabSz="457200">
              <a:buClr>
                <a:prstClr val="white"/>
              </a:buClr>
              <a:defRPr/>
            </a:pPr>
            <a:r>
              <a:rPr lang="en-US" sz="4400" dirty="0">
                <a:solidFill>
                  <a:srgbClr val="F8F8F8"/>
                </a:solidFill>
                <a:latin typeface="Verlag Light" pitchFamily="50" charset="0"/>
              </a:rPr>
              <a:t>2</a:t>
            </a:r>
            <a:r>
              <a:rPr kumimoji="0" lang="en-US" sz="4400" i="0" u="none" strike="noStrike" kern="1200" cap="none" spc="0" normalizeH="0" baseline="0" noProof="0" dirty="0">
                <a:ln>
                  <a:noFill/>
                </a:ln>
                <a:solidFill>
                  <a:srgbClr val="F8F8F8"/>
                </a:solidFill>
                <a:effectLst/>
                <a:uLnTx/>
                <a:uFillTx/>
                <a:latin typeface="Verlag Light" pitchFamily="50" charset="0"/>
                <a:ea typeface="+mn-ea"/>
                <a:cs typeface="+mn-cs"/>
              </a:rPr>
              <a:t>. Surpassing All Before and After </a:t>
            </a:r>
            <a:r>
              <a:rPr lang="en-US" sz="4400" dirty="0">
                <a:solidFill>
                  <a:srgbClr val="F8F8F8"/>
                </a:solidFill>
                <a:latin typeface="Verlag Light" pitchFamily="50" charset="0"/>
              </a:rPr>
              <a:t>–</a:t>
            </a:r>
            <a:r>
              <a:rPr kumimoji="0" lang="en-US" sz="4400" i="0" u="none" strike="noStrike" kern="1200" cap="none" spc="0" normalizeH="0" baseline="0" noProof="0" dirty="0">
                <a:ln>
                  <a:noFill/>
                </a:ln>
                <a:solidFill>
                  <a:srgbClr val="F8F8F8"/>
                </a:solidFill>
                <a:effectLst/>
                <a:uLnTx/>
                <a:uFillTx/>
                <a:latin typeface="Verlag Light" pitchFamily="50" charset="0"/>
                <a:ea typeface="+mn-ea"/>
                <a:cs typeface="+mn-cs"/>
              </a:rPr>
              <a:t> 3:31-36</a:t>
            </a:r>
          </a:p>
          <a:p>
            <a:pPr marL="1051560" marR="0" lvl="1" indent="-914400" algn="l" defTabSz="457200" rtl="0" eaLnBrk="1" fontAlgn="auto" latinLnBrk="0" hangingPunct="1">
              <a:lnSpc>
                <a:spcPct val="100000"/>
              </a:lnSpc>
              <a:spcBef>
                <a:spcPts val="0"/>
              </a:spcBef>
              <a:spcAft>
                <a:spcPts val="0"/>
              </a:spcAft>
              <a:buClr>
                <a:prstClr val="white"/>
              </a:buClr>
              <a:buSzTx/>
              <a:buFontTx/>
              <a:buNone/>
              <a:tabLst/>
              <a:defRPr/>
            </a:pPr>
            <a:r>
              <a:rPr lang="en-US" sz="2800" i="1" dirty="0">
                <a:solidFill>
                  <a:srgbClr val="F8F8F8"/>
                </a:solidFill>
                <a:latin typeface="Verlag Light" pitchFamily="50" charset="0"/>
              </a:rPr>
              <a:t>	“The Father loves the Son and has given all things into his hand.” – 3:35</a:t>
            </a:r>
          </a:p>
          <a:p>
            <a:pPr marL="1051560" lvl="1" indent="-914400" defTabSz="457200">
              <a:spcBef>
                <a:spcPts val="0"/>
              </a:spcBef>
              <a:buClr>
                <a:prstClr val="white"/>
              </a:buClr>
              <a:buFont typeface="Wingdings 2" pitchFamily="18" charset="2"/>
              <a:buNone/>
              <a:defRPr/>
            </a:pPr>
            <a:endParaRPr lang="en-US" sz="800" i="1" dirty="0">
              <a:solidFill>
                <a:srgbClr val="F8F8F8"/>
              </a:solidFill>
              <a:latin typeface="Verlag Light" pitchFamily="50" charset="0"/>
            </a:endParaRPr>
          </a:p>
          <a:p>
            <a:pPr marL="1051560" lvl="1" indent="-914400" defTabSz="457200">
              <a:spcBef>
                <a:spcPts val="0"/>
              </a:spcBef>
              <a:buClr>
                <a:prstClr val="white"/>
              </a:buClr>
              <a:buFont typeface="Wingdings 2" pitchFamily="18" charset="2"/>
              <a:buNone/>
              <a:defRPr/>
            </a:pPr>
            <a:endParaRPr lang="en-US" sz="800" i="1" dirty="0">
              <a:solidFill>
                <a:srgbClr val="F8F8F8"/>
              </a:solidFill>
              <a:latin typeface="Verlag Light" pitchFamily="50" charset="0"/>
            </a:endParaRPr>
          </a:p>
          <a:p>
            <a:pPr marL="1051560" lvl="1" indent="-914400" defTabSz="457200">
              <a:spcBef>
                <a:spcPts val="0"/>
              </a:spcBef>
              <a:buClr>
                <a:prstClr val="white"/>
              </a:buClr>
              <a:buFont typeface="Wingdings 2" pitchFamily="18" charset="2"/>
              <a:buNone/>
              <a:defRPr/>
            </a:pPr>
            <a:endParaRPr lang="en-US" sz="800" i="1" dirty="0">
              <a:solidFill>
                <a:srgbClr val="F8F8F8"/>
              </a:solidFill>
              <a:latin typeface="Verlag Light" pitchFamily="50" charset="0"/>
            </a:endParaRPr>
          </a:p>
          <a:p>
            <a:pPr marL="1051560" lvl="1" indent="-914400" defTabSz="457200">
              <a:spcBef>
                <a:spcPts val="0"/>
              </a:spcBef>
              <a:buClr>
                <a:prstClr val="white"/>
              </a:buClr>
              <a:buFont typeface="Wingdings 2" pitchFamily="18" charset="2"/>
              <a:buNone/>
              <a:defRPr/>
            </a:pPr>
            <a:endParaRPr lang="en-US" sz="800" i="1" dirty="0">
              <a:solidFill>
                <a:srgbClr val="F8F8F8"/>
              </a:solidFill>
              <a:latin typeface="Verlag Light" pitchFamily="50" charset="0"/>
            </a:endParaRPr>
          </a:p>
          <a:p>
            <a:pPr marL="1051560" lvl="1" indent="-914400" defTabSz="457200">
              <a:spcBef>
                <a:spcPts val="0"/>
              </a:spcBef>
              <a:buClr>
                <a:prstClr val="white"/>
              </a:buClr>
              <a:buFont typeface="Wingdings 2" pitchFamily="18" charset="2"/>
              <a:buNone/>
              <a:defRPr/>
            </a:pPr>
            <a:r>
              <a:rPr lang="en-US" sz="2200" i="1" dirty="0">
                <a:solidFill>
                  <a:srgbClr val="F8F8F8"/>
                </a:solidFill>
                <a:latin typeface="Verlag Light" pitchFamily="50" charset="0"/>
              </a:rPr>
              <a:t> </a:t>
            </a:r>
            <a:endParaRPr lang="en-US" sz="2800" i="1" dirty="0">
              <a:solidFill>
                <a:srgbClr val="F8F8F8"/>
              </a:solidFill>
              <a:latin typeface="Verlag Light" pitchFamily="50" charset="0"/>
            </a:endParaRPr>
          </a:p>
        </p:txBody>
      </p:sp>
    </p:spTree>
    <p:extLst>
      <p:ext uri="{BB962C8B-B14F-4D97-AF65-F5344CB8AC3E}">
        <p14:creationId xmlns:p14="http://schemas.microsoft.com/office/powerpoint/2010/main" val="2094394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F555F7-DF20-8A20-ECC0-1DC3BA1FB451}"/>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58F5CBD-C4D9-F013-6BF0-405FEE234082}"/>
              </a:ext>
            </a:extLst>
          </p:cNvPr>
          <p:cNvSpPr txBox="1"/>
          <p:nvPr/>
        </p:nvSpPr>
        <p:spPr>
          <a:xfrm>
            <a:off x="-1" y="451693"/>
            <a:ext cx="12191999" cy="3524042"/>
          </a:xfrm>
          <a:prstGeom prst="rect">
            <a:avLst/>
          </a:prstGeom>
          <a:noFill/>
        </p:spPr>
        <p:txBody>
          <a:bodyPr wrap="square">
            <a:spAutoFit/>
          </a:bodyPr>
          <a:lstStyle/>
          <a:p>
            <a:pPr marL="136525" indent="0">
              <a:spcBef>
                <a:spcPts val="0"/>
              </a:spcBef>
              <a:buFont typeface="Wingdings 2" pitchFamily="18" charset="2"/>
              <a:buNone/>
            </a:pPr>
            <a:r>
              <a:rPr lang="en-US" sz="4800" b="1" dirty="0">
                <a:solidFill>
                  <a:srgbClr val="F8F8F8"/>
                </a:solidFill>
                <a:latin typeface="Verlag Light" pitchFamily="50" charset="0"/>
              </a:rPr>
              <a:t>“</a:t>
            </a:r>
            <a:r>
              <a:rPr lang="en-US" sz="4800" b="1" cap="small" dirty="0">
                <a:solidFill>
                  <a:srgbClr val="F8F8F8"/>
                </a:solidFill>
                <a:latin typeface="Verlag Light" pitchFamily="50" charset="0"/>
              </a:rPr>
              <a:t>The Surpassing Messiah</a:t>
            </a:r>
            <a:r>
              <a:rPr lang="en-US" sz="4800" b="1" dirty="0">
                <a:solidFill>
                  <a:srgbClr val="F8F8F8"/>
                </a:solidFill>
                <a:latin typeface="Verlag Light" pitchFamily="50" charset="0"/>
              </a:rPr>
              <a:t>”</a:t>
            </a:r>
            <a:endParaRPr lang="en-US" sz="4800" i="1" dirty="0">
              <a:solidFill>
                <a:srgbClr val="F8F8F8"/>
              </a:solidFill>
              <a:latin typeface="Verlag Light" pitchFamily="50" charset="0"/>
            </a:endParaRPr>
          </a:p>
          <a:p>
            <a:pPr marL="1371600" lvl="1" indent="-914400" defTabSz="457200">
              <a:spcBef>
                <a:spcPts val="0"/>
              </a:spcBef>
              <a:buClr>
                <a:prstClr val="white"/>
              </a:buClr>
              <a:buFont typeface="Wingdings 2" pitchFamily="18" charset="2"/>
              <a:buNone/>
            </a:pPr>
            <a:endParaRPr lang="en-US" sz="500" i="1" dirty="0">
              <a:solidFill>
                <a:srgbClr val="F8F8F8"/>
              </a:solidFill>
              <a:latin typeface="Verlag Light" pitchFamily="50" charset="0"/>
            </a:endParaRPr>
          </a:p>
          <a:p>
            <a:pPr marL="1051560" lvl="1" indent="-914400" defTabSz="457200">
              <a:spcBef>
                <a:spcPts val="0"/>
              </a:spcBef>
              <a:buClr>
                <a:prstClr val="white"/>
              </a:buClr>
              <a:buFont typeface="Wingdings 2" pitchFamily="18" charset="2"/>
              <a:buNone/>
            </a:pPr>
            <a:endParaRPr lang="en-US" sz="1200" dirty="0">
              <a:solidFill>
                <a:srgbClr val="F8F8F8"/>
              </a:solidFill>
              <a:latin typeface="Verlag Light" pitchFamily="50" charset="0"/>
            </a:endParaRPr>
          </a:p>
          <a:p>
            <a:pPr marL="1051560" lvl="1" indent="-914400" defTabSz="457200">
              <a:spcBef>
                <a:spcPts val="0"/>
              </a:spcBef>
              <a:buClr>
                <a:prstClr val="white"/>
              </a:buClr>
              <a:buFont typeface="Wingdings 2" pitchFamily="18" charset="2"/>
              <a:buNone/>
            </a:pPr>
            <a:endParaRPr lang="en-US" sz="1200" dirty="0">
              <a:solidFill>
                <a:srgbClr val="F8F8F8"/>
              </a:solidFill>
              <a:latin typeface="Verlag Light" pitchFamily="50" charset="0"/>
            </a:endParaRPr>
          </a:p>
          <a:p>
            <a:pPr marL="1051560" lvl="1" indent="-914400" defTabSz="457200">
              <a:spcBef>
                <a:spcPts val="0"/>
              </a:spcBef>
              <a:buClr>
                <a:prstClr val="white"/>
              </a:buClr>
              <a:buFont typeface="Wingdings 2" pitchFamily="18" charset="2"/>
              <a:buNone/>
            </a:pPr>
            <a:endParaRPr lang="en-US" sz="1200" dirty="0">
              <a:solidFill>
                <a:srgbClr val="F8F8F8"/>
              </a:solidFill>
              <a:latin typeface="Verlag Light" pitchFamily="50" charset="0"/>
            </a:endParaRPr>
          </a:p>
          <a:p>
            <a:pPr marL="1051560" lvl="1" indent="-914400" defTabSz="457200">
              <a:buClr>
                <a:prstClr val="white"/>
              </a:buClr>
            </a:pPr>
            <a:r>
              <a:rPr lang="en-US" sz="4400" dirty="0">
                <a:solidFill>
                  <a:srgbClr val="F8F8F8"/>
                </a:solidFill>
                <a:latin typeface="Verlag Light" pitchFamily="50" charset="0"/>
              </a:rPr>
              <a:t>1. Surpassing John the Baptist – 3:22-30</a:t>
            </a:r>
            <a:endParaRPr lang="en-US" sz="2200" i="1" dirty="0">
              <a:solidFill>
                <a:srgbClr val="F8F8F8"/>
              </a:solidFill>
              <a:latin typeface="Verlag Light" pitchFamily="50" charset="0"/>
            </a:endParaRPr>
          </a:p>
          <a:p>
            <a:pPr marL="1051560" lvl="1" indent="-914400" defTabSz="457200">
              <a:buClr>
                <a:prstClr val="white"/>
              </a:buClr>
            </a:pPr>
            <a:r>
              <a:rPr lang="en-US" sz="2800" i="1" dirty="0">
                <a:solidFill>
                  <a:srgbClr val="F8F8F8"/>
                </a:solidFill>
                <a:latin typeface="Verlag Light" pitchFamily="50" charset="0"/>
              </a:rPr>
              <a:t>	“He must increase, but I must decrease.” – 3:30</a:t>
            </a:r>
          </a:p>
          <a:p>
            <a:pPr marL="1051560" lvl="1" indent="-914400" defTabSz="457200">
              <a:spcBef>
                <a:spcPts val="0"/>
              </a:spcBef>
              <a:buClr>
                <a:prstClr val="white"/>
              </a:buClr>
              <a:buFont typeface="Wingdings 2" pitchFamily="18" charset="2"/>
              <a:buNone/>
              <a:defRPr/>
            </a:pPr>
            <a:endParaRPr lang="en-US" sz="800" i="1" dirty="0">
              <a:solidFill>
                <a:srgbClr val="F8F8F8"/>
              </a:solidFill>
              <a:latin typeface="Verlag Light" pitchFamily="50" charset="0"/>
            </a:endParaRPr>
          </a:p>
          <a:p>
            <a:pPr marL="1051560" lvl="1" indent="-914400" defTabSz="457200">
              <a:spcBef>
                <a:spcPts val="0"/>
              </a:spcBef>
              <a:buClr>
                <a:prstClr val="white"/>
              </a:buClr>
              <a:buFont typeface="Wingdings 2" pitchFamily="18" charset="2"/>
              <a:buNone/>
              <a:defRPr/>
            </a:pPr>
            <a:endParaRPr lang="en-US" sz="800" i="1" dirty="0">
              <a:solidFill>
                <a:srgbClr val="F8F8F8"/>
              </a:solidFill>
              <a:latin typeface="Verlag Light" pitchFamily="50" charset="0"/>
            </a:endParaRPr>
          </a:p>
          <a:p>
            <a:pPr marL="1051560" marR="0" lvl="1" indent="-914400" algn="l" defTabSz="457200" rtl="0" eaLnBrk="1" fontAlgn="auto" latinLnBrk="0" hangingPunct="1">
              <a:lnSpc>
                <a:spcPct val="100000"/>
              </a:lnSpc>
              <a:spcBef>
                <a:spcPts val="0"/>
              </a:spcBef>
              <a:spcAft>
                <a:spcPts val="0"/>
              </a:spcAft>
              <a:buClr>
                <a:prstClr val="white"/>
              </a:buClr>
              <a:buSzTx/>
              <a:buFontTx/>
              <a:buNone/>
              <a:tabLst/>
              <a:defRPr/>
            </a:pPr>
            <a:endParaRPr lang="en-US" sz="800" i="1" dirty="0">
              <a:solidFill>
                <a:srgbClr val="F8F8F8"/>
              </a:solidFill>
              <a:latin typeface="Verlag Light" pitchFamily="50" charset="0"/>
            </a:endParaRPr>
          </a:p>
          <a:p>
            <a:pPr marL="1051560" lvl="1" indent="-914400" defTabSz="457200">
              <a:spcBef>
                <a:spcPts val="0"/>
              </a:spcBef>
              <a:buClr>
                <a:prstClr val="white"/>
              </a:buClr>
              <a:buFont typeface="Wingdings 2" pitchFamily="18" charset="2"/>
              <a:buNone/>
              <a:defRPr/>
            </a:pPr>
            <a:endParaRPr lang="en-US" sz="800" i="1" dirty="0">
              <a:solidFill>
                <a:srgbClr val="F8F8F8"/>
              </a:solidFill>
              <a:latin typeface="Verlag Light" pitchFamily="50" charset="0"/>
            </a:endParaRPr>
          </a:p>
          <a:p>
            <a:pPr marL="1051560" lvl="1" indent="-914400" defTabSz="457200">
              <a:spcBef>
                <a:spcPts val="0"/>
              </a:spcBef>
              <a:buClr>
                <a:prstClr val="white"/>
              </a:buClr>
              <a:buFont typeface="Wingdings 2" pitchFamily="18" charset="2"/>
              <a:buNone/>
              <a:defRPr/>
            </a:pPr>
            <a:endParaRPr lang="en-US" sz="800" i="1" dirty="0">
              <a:solidFill>
                <a:srgbClr val="F8F8F8"/>
              </a:solidFill>
              <a:latin typeface="Verlag Light" pitchFamily="50" charset="0"/>
            </a:endParaRPr>
          </a:p>
          <a:p>
            <a:pPr marL="1051560" lvl="1" indent="-914400" defTabSz="457200">
              <a:spcBef>
                <a:spcPts val="0"/>
              </a:spcBef>
              <a:buClr>
                <a:prstClr val="white"/>
              </a:buClr>
              <a:buFont typeface="Wingdings 2" pitchFamily="18" charset="2"/>
              <a:buNone/>
              <a:defRPr/>
            </a:pPr>
            <a:r>
              <a:rPr lang="en-US" sz="2200" i="1" dirty="0">
                <a:solidFill>
                  <a:srgbClr val="F8F8F8"/>
                </a:solidFill>
                <a:latin typeface="Verlag Light" pitchFamily="50" charset="0"/>
              </a:rPr>
              <a:t> </a:t>
            </a:r>
            <a:endParaRPr lang="en-US" sz="2800" i="1" dirty="0">
              <a:solidFill>
                <a:srgbClr val="F8F8F8"/>
              </a:solidFill>
              <a:latin typeface="Verlag Light" pitchFamily="50" charset="0"/>
            </a:endParaRPr>
          </a:p>
        </p:txBody>
      </p:sp>
    </p:spTree>
    <p:extLst>
      <p:ext uri="{BB962C8B-B14F-4D97-AF65-F5344CB8AC3E}">
        <p14:creationId xmlns:p14="http://schemas.microsoft.com/office/powerpoint/2010/main" val="1648127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F555F7-DF20-8A20-ECC0-1DC3BA1FB451}"/>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61CE0AC8-B00C-4233-803B-5E5610CFDA00}"/>
              </a:ext>
            </a:extLst>
          </p:cNvPr>
          <p:cNvSpPr txBox="1"/>
          <p:nvPr/>
        </p:nvSpPr>
        <p:spPr>
          <a:xfrm>
            <a:off x="-1" y="451693"/>
            <a:ext cx="12107537" cy="4939814"/>
          </a:xfrm>
          <a:prstGeom prst="rect">
            <a:avLst/>
          </a:prstGeom>
          <a:noFill/>
        </p:spPr>
        <p:txBody>
          <a:bodyPr wrap="square">
            <a:spAutoFit/>
          </a:bodyPr>
          <a:lstStyle/>
          <a:p>
            <a:pPr marL="136525" indent="0">
              <a:spcBef>
                <a:spcPts val="0"/>
              </a:spcBef>
              <a:buFont typeface="Wingdings 2" pitchFamily="18" charset="2"/>
              <a:buNone/>
            </a:pPr>
            <a:r>
              <a:rPr lang="en-US" sz="4800" b="1" dirty="0">
                <a:solidFill>
                  <a:srgbClr val="F8F8F8"/>
                </a:solidFill>
                <a:latin typeface="Verlag Light" pitchFamily="50" charset="0"/>
              </a:rPr>
              <a:t>“</a:t>
            </a:r>
            <a:r>
              <a:rPr lang="en-US" sz="4800" b="1" cap="small" dirty="0">
                <a:solidFill>
                  <a:srgbClr val="F8F8F8"/>
                </a:solidFill>
                <a:latin typeface="Verlag Light" pitchFamily="50" charset="0"/>
              </a:rPr>
              <a:t>The Surpassing Messiah</a:t>
            </a:r>
            <a:r>
              <a:rPr lang="en-US" sz="4800" b="1" dirty="0">
                <a:solidFill>
                  <a:srgbClr val="F8F8F8"/>
                </a:solidFill>
                <a:latin typeface="Verlag Light" pitchFamily="50" charset="0"/>
              </a:rPr>
              <a:t>”</a:t>
            </a:r>
            <a:endParaRPr lang="en-US" sz="4800" i="1" dirty="0">
              <a:solidFill>
                <a:srgbClr val="F8F8F8"/>
              </a:solidFill>
              <a:latin typeface="Verlag Light" pitchFamily="50" charset="0"/>
            </a:endParaRPr>
          </a:p>
          <a:p>
            <a:pPr marL="1051560" lvl="1" indent="-914400" algn="ctr" defTabSz="457200">
              <a:spcBef>
                <a:spcPts val="0"/>
              </a:spcBef>
              <a:buClr>
                <a:prstClr val="white"/>
              </a:buClr>
              <a:buFont typeface="Wingdings 2" pitchFamily="18" charset="2"/>
              <a:buNone/>
              <a:defRPr/>
            </a:pPr>
            <a:r>
              <a:rPr lang="en-US" sz="2200" i="1" dirty="0">
                <a:solidFill>
                  <a:srgbClr val="F8F8F8"/>
                </a:solidFill>
                <a:latin typeface="Verlag Light" pitchFamily="50" charset="0"/>
              </a:rPr>
              <a:t>		</a:t>
            </a:r>
            <a:endParaRPr lang="en-US" sz="4800" i="1" dirty="0">
              <a:solidFill>
                <a:srgbClr val="F8F8F8"/>
              </a:solidFill>
              <a:latin typeface="Verlag Light" pitchFamily="50" charset="0"/>
            </a:endParaRPr>
          </a:p>
          <a:p>
            <a:pPr marL="594360" defTabSz="457200">
              <a:buClr>
                <a:prstClr val="white"/>
              </a:buClr>
              <a:buFont typeface="Wingdings 2" pitchFamily="18" charset="2"/>
              <a:buNone/>
              <a:defRPr/>
            </a:pPr>
            <a:endParaRPr lang="en-US" sz="3450" dirty="0">
              <a:solidFill>
                <a:srgbClr val="F8F8F8"/>
              </a:solidFill>
              <a:latin typeface="Verlag Light" pitchFamily="50" charset="0"/>
            </a:endParaRPr>
          </a:p>
          <a:p>
            <a:pPr marL="594360" defTabSz="457200">
              <a:buClr>
                <a:prstClr val="white"/>
              </a:buClr>
              <a:buFont typeface="Wingdings 2" pitchFamily="18" charset="2"/>
              <a:buNone/>
              <a:defRPr/>
            </a:pPr>
            <a:endParaRPr lang="en-US" sz="3450" dirty="0">
              <a:solidFill>
                <a:srgbClr val="F8F8F8"/>
              </a:solidFill>
              <a:latin typeface="Verlag Light" pitchFamily="50" charset="0"/>
            </a:endParaRPr>
          </a:p>
          <a:p>
            <a:pPr marL="594360" defTabSz="457200">
              <a:buClr>
                <a:prstClr val="white"/>
              </a:buClr>
              <a:buFont typeface="Wingdings 2" pitchFamily="18" charset="2"/>
              <a:buNone/>
              <a:defRPr/>
            </a:pPr>
            <a:r>
              <a:rPr lang="en-US" sz="3450" dirty="0">
                <a:solidFill>
                  <a:srgbClr val="F8F8F8"/>
                </a:solidFill>
                <a:latin typeface="Verlag Light" pitchFamily="50" charset="0"/>
              </a:rPr>
              <a:t>“He [John the Baptist] was a burning and shining lamp, and you were willing to rejoice for a while in his light. But the testimony that I have is greater than that of John.”</a:t>
            </a:r>
          </a:p>
          <a:p>
            <a:pPr marL="594360" defTabSz="457200">
              <a:buClr>
                <a:prstClr val="white"/>
              </a:buClr>
              <a:buFont typeface="Wingdings 2" pitchFamily="18" charset="2"/>
              <a:buNone/>
              <a:defRPr/>
            </a:pPr>
            <a:r>
              <a:rPr lang="en-US" sz="3450" dirty="0">
                <a:solidFill>
                  <a:srgbClr val="F8F8F8"/>
                </a:solidFill>
                <a:latin typeface="Verlag Light" pitchFamily="50" charset="0"/>
              </a:rPr>
              <a:t>																- John 5:35-36a</a:t>
            </a:r>
          </a:p>
          <a:p>
            <a:pPr marL="1051560" lvl="1" indent="-914400" defTabSz="457200">
              <a:spcBef>
                <a:spcPts val="0"/>
              </a:spcBef>
              <a:buClr>
                <a:prstClr val="white"/>
              </a:buClr>
              <a:buFont typeface="Wingdings 2" pitchFamily="18" charset="2"/>
              <a:buNone/>
              <a:defRPr/>
            </a:pPr>
            <a:endParaRPr lang="en-US" sz="3800" dirty="0">
              <a:solidFill>
                <a:srgbClr val="F8F8F8"/>
              </a:solidFill>
              <a:latin typeface="Verlag Light" pitchFamily="50" charset="0"/>
            </a:endParaRPr>
          </a:p>
        </p:txBody>
      </p:sp>
    </p:spTree>
    <p:extLst>
      <p:ext uri="{BB962C8B-B14F-4D97-AF65-F5344CB8AC3E}">
        <p14:creationId xmlns:p14="http://schemas.microsoft.com/office/powerpoint/2010/main" val="2742270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F555F7-DF20-8A20-ECC0-1DC3BA1FB451}"/>
              </a:ext>
            </a:extLst>
          </p:cNvPr>
          <p:cNvPicPr>
            <a:picLocks noChangeAspect="1"/>
          </p:cNvPicPr>
          <p:nvPr/>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61CE0AC8-B00C-4233-803B-5E5610CFDA00}"/>
              </a:ext>
            </a:extLst>
          </p:cNvPr>
          <p:cNvSpPr txBox="1"/>
          <p:nvPr/>
        </p:nvSpPr>
        <p:spPr>
          <a:xfrm>
            <a:off x="-1" y="451693"/>
            <a:ext cx="12107537" cy="6001643"/>
          </a:xfrm>
          <a:prstGeom prst="rect">
            <a:avLst/>
          </a:prstGeom>
          <a:noFill/>
        </p:spPr>
        <p:txBody>
          <a:bodyPr wrap="square">
            <a:spAutoFit/>
          </a:bodyPr>
          <a:lstStyle/>
          <a:p>
            <a:pPr marL="136525" indent="0">
              <a:spcBef>
                <a:spcPts val="0"/>
              </a:spcBef>
              <a:buFont typeface="Wingdings 2" pitchFamily="18" charset="2"/>
              <a:buNone/>
            </a:pPr>
            <a:r>
              <a:rPr lang="en-US" sz="4800" b="1" dirty="0">
                <a:solidFill>
                  <a:srgbClr val="F8F8F8"/>
                </a:solidFill>
                <a:latin typeface="Verlag Light" pitchFamily="50" charset="0"/>
              </a:rPr>
              <a:t>“</a:t>
            </a:r>
            <a:r>
              <a:rPr lang="en-US" sz="4800" b="1" cap="small" dirty="0">
                <a:solidFill>
                  <a:srgbClr val="F8F8F8"/>
                </a:solidFill>
                <a:latin typeface="Verlag Light" pitchFamily="50" charset="0"/>
              </a:rPr>
              <a:t>The Surpassing Messiah</a:t>
            </a:r>
            <a:r>
              <a:rPr lang="en-US" sz="4800" b="1" dirty="0">
                <a:solidFill>
                  <a:srgbClr val="F8F8F8"/>
                </a:solidFill>
                <a:latin typeface="Verlag Light" pitchFamily="50" charset="0"/>
              </a:rPr>
              <a:t>”</a:t>
            </a:r>
            <a:endParaRPr lang="en-US" sz="4800" i="1" dirty="0">
              <a:solidFill>
                <a:srgbClr val="F8F8F8"/>
              </a:solidFill>
              <a:latin typeface="Verlag Light" pitchFamily="50" charset="0"/>
            </a:endParaRPr>
          </a:p>
          <a:p>
            <a:pPr marL="1051560" lvl="1" indent="-914400" algn="ctr" defTabSz="457200">
              <a:spcBef>
                <a:spcPts val="0"/>
              </a:spcBef>
              <a:buClr>
                <a:prstClr val="white"/>
              </a:buClr>
              <a:buFont typeface="Wingdings 2" pitchFamily="18" charset="2"/>
              <a:buNone/>
              <a:defRPr/>
            </a:pPr>
            <a:r>
              <a:rPr lang="en-US" sz="2200" i="1" dirty="0">
                <a:solidFill>
                  <a:srgbClr val="F8F8F8"/>
                </a:solidFill>
                <a:latin typeface="Verlag Light" pitchFamily="50" charset="0"/>
              </a:rPr>
              <a:t>		</a:t>
            </a:r>
            <a:endParaRPr lang="en-US" sz="4800" i="1" dirty="0">
              <a:solidFill>
                <a:srgbClr val="F8F8F8"/>
              </a:solidFill>
              <a:latin typeface="Verlag Light" pitchFamily="50" charset="0"/>
            </a:endParaRPr>
          </a:p>
          <a:p>
            <a:pPr marL="594360" defTabSz="457200">
              <a:buClr>
                <a:prstClr val="white"/>
              </a:buClr>
              <a:buFont typeface="Wingdings 2" pitchFamily="18" charset="2"/>
              <a:buNone/>
              <a:defRPr/>
            </a:pPr>
            <a:r>
              <a:rPr lang="en-US" sz="3450" dirty="0">
                <a:solidFill>
                  <a:srgbClr val="F8F8F8"/>
                </a:solidFill>
                <a:latin typeface="Verlag Light" pitchFamily="50" charset="0"/>
              </a:rPr>
              <a:t>“Truly, I say to you, among those born of women there has arisen no one greater than John the Baptist. Yet the one who is least in the kingdom of heaven is greater than he. From the days of John the Baptist until now the kingdom of heaven has suffered violence, and the violent take it by force. For all the Prophets and the Law prophesied until John, and if you are willing to accept it, he is Elijah who is to come.”</a:t>
            </a:r>
          </a:p>
          <a:p>
            <a:pPr marL="594360" defTabSz="457200">
              <a:buClr>
                <a:prstClr val="white"/>
              </a:buClr>
              <a:buFont typeface="Wingdings 2" pitchFamily="18" charset="2"/>
              <a:buNone/>
              <a:defRPr/>
            </a:pPr>
            <a:r>
              <a:rPr lang="en-US" sz="3450" dirty="0">
                <a:solidFill>
                  <a:srgbClr val="F8F8F8"/>
                </a:solidFill>
                <a:latin typeface="Verlag Light" pitchFamily="50" charset="0"/>
              </a:rPr>
              <a:t>																- Matthew 11:11-14</a:t>
            </a:r>
          </a:p>
          <a:p>
            <a:pPr marL="1051560" lvl="1" indent="-914400" defTabSz="457200">
              <a:spcBef>
                <a:spcPts val="0"/>
              </a:spcBef>
              <a:buClr>
                <a:prstClr val="white"/>
              </a:buClr>
              <a:buFont typeface="Wingdings 2" pitchFamily="18" charset="2"/>
              <a:buNone/>
              <a:defRPr/>
            </a:pPr>
            <a:endParaRPr lang="en-US" sz="3800" dirty="0">
              <a:solidFill>
                <a:srgbClr val="F8F8F8"/>
              </a:solidFill>
              <a:latin typeface="Verlag Light" pitchFamily="50" charset="0"/>
            </a:endParaRPr>
          </a:p>
        </p:txBody>
      </p:sp>
    </p:spTree>
    <p:extLst>
      <p:ext uri="{BB962C8B-B14F-4D97-AF65-F5344CB8AC3E}">
        <p14:creationId xmlns:p14="http://schemas.microsoft.com/office/powerpoint/2010/main" val="3716346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F555F7-DF20-8A20-ECC0-1DC3BA1FB451}"/>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58F5CBD-C4D9-F013-6BF0-405FEE234082}"/>
              </a:ext>
            </a:extLst>
          </p:cNvPr>
          <p:cNvSpPr txBox="1"/>
          <p:nvPr/>
        </p:nvSpPr>
        <p:spPr>
          <a:xfrm>
            <a:off x="-1" y="451693"/>
            <a:ext cx="12191999" cy="6355586"/>
          </a:xfrm>
          <a:prstGeom prst="rect">
            <a:avLst/>
          </a:prstGeom>
          <a:noFill/>
        </p:spPr>
        <p:txBody>
          <a:bodyPr wrap="square">
            <a:spAutoFit/>
          </a:bodyPr>
          <a:lstStyle/>
          <a:p>
            <a:pPr marL="136525" indent="0">
              <a:spcBef>
                <a:spcPts val="0"/>
              </a:spcBef>
              <a:buFont typeface="Wingdings 2" pitchFamily="18" charset="2"/>
              <a:buNone/>
            </a:pPr>
            <a:r>
              <a:rPr lang="en-US" sz="4800" b="1" dirty="0">
                <a:solidFill>
                  <a:srgbClr val="F8F8F8"/>
                </a:solidFill>
                <a:latin typeface="Verlag Light" pitchFamily="50" charset="0"/>
              </a:rPr>
              <a:t>“</a:t>
            </a:r>
            <a:r>
              <a:rPr lang="en-US" sz="4800" b="1" cap="small" dirty="0">
                <a:solidFill>
                  <a:srgbClr val="F8F8F8"/>
                </a:solidFill>
                <a:latin typeface="Verlag Light" pitchFamily="50" charset="0"/>
              </a:rPr>
              <a:t>The Surpassing Messiah</a:t>
            </a:r>
            <a:r>
              <a:rPr lang="en-US" sz="4800" b="1" dirty="0">
                <a:solidFill>
                  <a:srgbClr val="F8F8F8"/>
                </a:solidFill>
                <a:latin typeface="Verlag Light" pitchFamily="50" charset="0"/>
              </a:rPr>
              <a:t>”</a:t>
            </a:r>
            <a:endParaRPr lang="en-US" sz="4800" i="1" dirty="0">
              <a:solidFill>
                <a:srgbClr val="F8F8F8"/>
              </a:solidFill>
              <a:latin typeface="Verlag Light" pitchFamily="50" charset="0"/>
            </a:endParaRPr>
          </a:p>
          <a:p>
            <a:pPr marL="1371600" lvl="1" indent="-914400" defTabSz="457200">
              <a:spcBef>
                <a:spcPts val="0"/>
              </a:spcBef>
              <a:buClr>
                <a:prstClr val="white"/>
              </a:buClr>
              <a:buFont typeface="Wingdings 2" pitchFamily="18" charset="2"/>
              <a:buNone/>
            </a:pPr>
            <a:endParaRPr lang="en-US" sz="500" i="1" dirty="0">
              <a:solidFill>
                <a:srgbClr val="F8F8F8"/>
              </a:solidFill>
              <a:latin typeface="Verlag Light" pitchFamily="50" charset="0"/>
            </a:endParaRPr>
          </a:p>
          <a:p>
            <a:pPr marL="1051560" lvl="1" indent="-914400" defTabSz="457200">
              <a:spcBef>
                <a:spcPts val="0"/>
              </a:spcBef>
              <a:buClr>
                <a:prstClr val="white"/>
              </a:buClr>
              <a:buFont typeface="Wingdings 2" pitchFamily="18" charset="2"/>
              <a:buNone/>
            </a:pPr>
            <a:endParaRPr lang="en-US" sz="1200" dirty="0">
              <a:solidFill>
                <a:srgbClr val="F8F8F8"/>
              </a:solidFill>
              <a:latin typeface="Verlag Light" pitchFamily="50" charset="0"/>
            </a:endParaRPr>
          </a:p>
          <a:p>
            <a:pPr marL="1051560" lvl="1" indent="-914400" defTabSz="457200">
              <a:spcBef>
                <a:spcPts val="0"/>
              </a:spcBef>
              <a:buClr>
                <a:prstClr val="white"/>
              </a:buClr>
              <a:buFont typeface="Wingdings 2" pitchFamily="18" charset="2"/>
              <a:buNone/>
            </a:pPr>
            <a:endParaRPr lang="en-US" sz="1200" dirty="0">
              <a:solidFill>
                <a:srgbClr val="F8F8F8"/>
              </a:solidFill>
              <a:latin typeface="Verlag Light" pitchFamily="50" charset="0"/>
            </a:endParaRPr>
          </a:p>
          <a:p>
            <a:pPr marL="1051560" lvl="1" indent="-914400" defTabSz="457200">
              <a:spcBef>
                <a:spcPts val="0"/>
              </a:spcBef>
              <a:buClr>
                <a:prstClr val="white"/>
              </a:buClr>
              <a:buFont typeface="Wingdings 2" pitchFamily="18" charset="2"/>
              <a:buNone/>
            </a:pPr>
            <a:endParaRPr lang="en-US" sz="1200" dirty="0">
              <a:solidFill>
                <a:srgbClr val="F8F8F8"/>
              </a:solidFill>
              <a:latin typeface="Verlag Light" pitchFamily="50" charset="0"/>
            </a:endParaRPr>
          </a:p>
          <a:p>
            <a:pPr marL="1051560" lvl="1" indent="-914400" defTabSz="457200">
              <a:buClr>
                <a:prstClr val="white"/>
              </a:buClr>
            </a:pPr>
            <a:r>
              <a:rPr lang="en-US" sz="4400" dirty="0">
                <a:solidFill>
                  <a:srgbClr val="F8F8F8"/>
                </a:solidFill>
                <a:latin typeface="Verlag Light" pitchFamily="50" charset="0"/>
              </a:rPr>
              <a:t>1. Surpassing John the Baptist – 3:22-30</a:t>
            </a:r>
            <a:endParaRPr lang="en-US" sz="2200" i="1" dirty="0">
              <a:solidFill>
                <a:srgbClr val="F8F8F8"/>
              </a:solidFill>
              <a:latin typeface="Verlag Light" pitchFamily="50" charset="0"/>
            </a:endParaRPr>
          </a:p>
          <a:p>
            <a:pPr marL="1051560" lvl="1" indent="-914400" defTabSz="457200">
              <a:buClr>
                <a:prstClr val="white"/>
              </a:buClr>
            </a:pPr>
            <a:r>
              <a:rPr lang="en-US" sz="2800" i="1" dirty="0">
                <a:solidFill>
                  <a:srgbClr val="F8F8F8"/>
                </a:solidFill>
                <a:latin typeface="Verlag Light" pitchFamily="50" charset="0"/>
              </a:rPr>
              <a:t>	“He must increase, but I must decrease.” – 3:30</a:t>
            </a:r>
          </a:p>
          <a:p>
            <a:pPr marL="1051560" lvl="1" indent="-914400" defTabSz="457200">
              <a:spcBef>
                <a:spcPts val="0"/>
              </a:spcBef>
              <a:buClr>
                <a:prstClr val="white"/>
              </a:buClr>
              <a:buFont typeface="Wingdings 2" pitchFamily="18" charset="2"/>
              <a:buNone/>
              <a:defRPr/>
            </a:pPr>
            <a:endParaRPr lang="en-US" sz="800" i="1" dirty="0">
              <a:solidFill>
                <a:srgbClr val="F8F8F8"/>
              </a:solidFill>
              <a:latin typeface="Verlag Light" pitchFamily="50" charset="0"/>
            </a:endParaRPr>
          </a:p>
          <a:p>
            <a:pPr marL="1051560" lvl="1" indent="-914400" defTabSz="457200">
              <a:spcBef>
                <a:spcPts val="0"/>
              </a:spcBef>
              <a:buClr>
                <a:prstClr val="white"/>
              </a:buClr>
              <a:buFont typeface="Wingdings 2" pitchFamily="18" charset="2"/>
              <a:buNone/>
              <a:defRPr/>
            </a:pPr>
            <a:endParaRPr lang="en-US" sz="800" i="1" dirty="0">
              <a:solidFill>
                <a:srgbClr val="F8F8F8"/>
              </a:solidFill>
              <a:latin typeface="Verlag Light" pitchFamily="50" charset="0"/>
            </a:endParaRPr>
          </a:p>
          <a:p>
            <a:pPr marL="1051560" lvl="1" indent="-914400" defTabSz="457200">
              <a:spcBef>
                <a:spcPts val="0"/>
              </a:spcBef>
              <a:buClr>
                <a:prstClr val="white"/>
              </a:buClr>
              <a:buFont typeface="Wingdings 2" pitchFamily="18" charset="2"/>
              <a:buNone/>
              <a:defRPr/>
            </a:pPr>
            <a:endParaRPr lang="en-US" sz="800" i="1" dirty="0">
              <a:solidFill>
                <a:srgbClr val="F8F8F8"/>
              </a:solidFill>
              <a:latin typeface="Verlag Light" pitchFamily="50" charset="0"/>
            </a:endParaRPr>
          </a:p>
          <a:p>
            <a:pPr marL="1051560" lvl="1" indent="-914400" defTabSz="457200">
              <a:spcBef>
                <a:spcPts val="0"/>
              </a:spcBef>
              <a:buClr>
                <a:prstClr val="white"/>
              </a:buClr>
              <a:buFont typeface="Wingdings 2" pitchFamily="18" charset="2"/>
              <a:buNone/>
              <a:defRPr/>
            </a:pPr>
            <a:endParaRPr lang="en-US" sz="800" i="1" dirty="0">
              <a:solidFill>
                <a:srgbClr val="F8F8F8"/>
              </a:solidFill>
              <a:latin typeface="Verlag Light" pitchFamily="50" charset="0"/>
            </a:endParaRPr>
          </a:p>
          <a:p>
            <a:pPr marL="1051560" marR="0" lvl="1" indent="-914400" algn="l" defTabSz="457200" rtl="0" eaLnBrk="1" fontAlgn="auto" latinLnBrk="0" hangingPunct="1">
              <a:lnSpc>
                <a:spcPct val="100000"/>
              </a:lnSpc>
              <a:spcBef>
                <a:spcPts val="0"/>
              </a:spcBef>
              <a:spcAft>
                <a:spcPts val="0"/>
              </a:spcAft>
              <a:buClr>
                <a:prstClr val="white"/>
              </a:buClr>
              <a:buSzTx/>
              <a:buFontTx/>
              <a:buNone/>
              <a:tabLst/>
              <a:defRPr/>
            </a:pPr>
            <a:r>
              <a:rPr lang="en-US" sz="4400" dirty="0">
                <a:solidFill>
                  <a:srgbClr val="F8F8F8"/>
                </a:solidFill>
                <a:latin typeface="Verlag Light" pitchFamily="50" charset="0"/>
              </a:rPr>
              <a:t>			Comparison of Crowds</a:t>
            </a:r>
          </a:p>
          <a:p>
            <a:pPr marL="1051560" marR="0" lvl="1" indent="-914400" algn="l" defTabSz="457200" rtl="0" eaLnBrk="1" fontAlgn="auto" latinLnBrk="0" hangingPunct="1">
              <a:lnSpc>
                <a:spcPct val="100000"/>
              </a:lnSpc>
              <a:spcBef>
                <a:spcPts val="0"/>
              </a:spcBef>
              <a:spcAft>
                <a:spcPts val="0"/>
              </a:spcAft>
              <a:buClr>
                <a:prstClr val="white"/>
              </a:buClr>
              <a:buSzTx/>
              <a:buFontTx/>
              <a:buNone/>
              <a:tabLst/>
              <a:defRPr/>
            </a:pPr>
            <a:r>
              <a:rPr lang="en-US" sz="4400" dirty="0">
                <a:solidFill>
                  <a:srgbClr val="F8F8F8"/>
                </a:solidFill>
                <a:latin typeface="Verlag Light" pitchFamily="50" charset="0"/>
              </a:rPr>
              <a:t>			Comparison of Roles</a:t>
            </a:r>
          </a:p>
          <a:p>
            <a:pPr marL="1051560" marR="0" lvl="1" indent="-914400" algn="l" defTabSz="457200" rtl="0" eaLnBrk="1" fontAlgn="auto" latinLnBrk="0" hangingPunct="1">
              <a:lnSpc>
                <a:spcPct val="100000"/>
              </a:lnSpc>
              <a:spcBef>
                <a:spcPts val="0"/>
              </a:spcBef>
              <a:spcAft>
                <a:spcPts val="0"/>
              </a:spcAft>
              <a:buClr>
                <a:prstClr val="white"/>
              </a:buClr>
              <a:buSzTx/>
              <a:buFontTx/>
              <a:buNone/>
              <a:tabLst/>
              <a:defRPr/>
            </a:pPr>
            <a:r>
              <a:rPr lang="en-US" sz="4400" dirty="0">
                <a:solidFill>
                  <a:srgbClr val="F8F8F8"/>
                </a:solidFill>
                <a:latin typeface="Verlag Light" pitchFamily="50" charset="0"/>
              </a:rPr>
              <a:t>			Comparison of Importance</a:t>
            </a:r>
          </a:p>
          <a:p>
            <a:pPr marL="1051560" marR="0" lvl="1" indent="-914400" algn="l" defTabSz="457200" rtl="0" eaLnBrk="1" fontAlgn="auto" latinLnBrk="0" hangingPunct="1">
              <a:lnSpc>
                <a:spcPct val="100000"/>
              </a:lnSpc>
              <a:spcBef>
                <a:spcPts val="0"/>
              </a:spcBef>
              <a:spcAft>
                <a:spcPts val="0"/>
              </a:spcAft>
              <a:buClr>
                <a:prstClr val="white"/>
              </a:buClr>
              <a:buSzTx/>
              <a:buFontTx/>
              <a:buNone/>
              <a:tabLst/>
              <a:defRPr/>
            </a:pPr>
            <a:r>
              <a:rPr lang="en-US" sz="4400" i="1" dirty="0">
                <a:solidFill>
                  <a:srgbClr val="F8F8F8"/>
                </a:solidFill>
                <a:latin typeface="Verlag Light" pitchFamily="50" charset="0"/>
              </a:rPr>
              <a:t>			</a:t>
            </a:r>
            <a:endParaRPr lang="en-US" sz="800" i="1" dirty="0">
              <a:solidFill>
                <a:srgbClr val="F8F8F8"/>
              </a:solidFill>
              <a:latin typeface="Verlag Light" pitchFamily="50" charset="0"/>
            </a:endParaRPr>
          </a:p>
          <a:p>
            <a:pPr marL="1051560" lvl="1" indent="-914400" defTabSz="457200">
              <a:spcBef>
                <a:spcPts val="0"/>
              </a:spcBef>
              <a:buClr>
                <a:prstClr val="white"/>
              </a:buClr>
              <a:buFont typeface="Wingdings 2" pitchFamily="18" charset="2"/>
              <a:buNone/>
              <a:defRPr/>
            </a:pPr>
            <a:endParaRPr lang="en-US" sz="800" i="1" dirty="0">
              <a:solidFill>
                <a:srgbClr val="F8F8F8"/>
              </a:solidFill>
              <a:latin typeface="Verlag Light" pitchFamily="50" charset="0"/>
            </a:endParaRPr>
          </a:p>
          <a:p>
            <a:pPr marL="1051560" lvl="1" indent="-914400" defTabSz="457200">
              <a:spcBef>
                <a:spcPts val="0"/>
              </a:spcBef>
              <a:buClr>
                <a:prstClr val="white"/>
              </a:buClr>
              <a:buFont typeface="Wingdings 2" pitchFamily="18" charset="2"/>
              <a:buNone/>
              <a:defRPr/>
            </a:pPr>
            <a:endParaRPr lang="en-US" sz="800" i="1" dirty="0">
              <a:solidFill>
                <a:srgbClr val="F8F8F8"/>
              </a:solidFill>
              <a:latin typeface="Verlag Light" pitchFamily="50" charset="0"/>
            </a:endParaRPr>
          </a:p>
          <a:p>
            <a:pPr marL="1051560" lvl="1" indent="-914400" defTabSz="457200">
              <a:spcBef>
                <a:spcPts val="0"/>
              </a:spcBef>
              <a:buClr>
                <a:prstClr val="white"/>
              </a:buClr>
              <a:buFont typeface="Wingdings 2" pitchFamily="18" charset="2"/>
              <a:buNone/>
              <a:defRPr/>
            </a:pPr>
            <a:r>
              <a:rPr lang="en-US" sz="2200" i="1" dirty="0">
                <a:solidFill>
                  <a:srgbClr val="F8F8F8"/>
                </a:solidFill>
                <a:latin typeface="Verlag Light" pitchFamily="50" charset="0"/>
              </a:rPr>
              <a:t> </a:t>
            </a:r>
            <a:endParaRPr lang="en-US" sz="2800" i="1" dirty="0">
              <a:solidFill>
                <a:srgbClr val="F8F8F8"/>
              </a:solidFill>
              <a:latin typeface="Verlag Light" pitchFamily="50" charset="0"/>
            </a:endParaRPr>
          </a:p>
        </p:txBody>
      </p:sp>
    </p:spTree>
    <p:extLst>
      <p:ext uri="{BB962C8B-B14F-4D97-AF65-F5344CB8AC3E}">
        <p14:creationId xmlns:p14="http://schemas.microsoft.com/office/powerpoint/2010/main" val="1278957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FF555F7-DF20-8A20-ECC0-1DC3BA1FB451}"/>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58F5CBD-C4D9-F013-6BF0-405FEE234082}"/>
              </a:ext>
            </a:extLst>
          </p:cNvPr>
          <p:cNvSpPr txBox="1"/>
          <p:nvPr/>
        </p:nvSpPr>
        <p:spPr>
          <a:xfrm>
            <a:off x="-1" y="451693"/>
            <a:ext cx="12191999" cy="5001369"/>
          </a:xfrm>
          <a:prstGeom prst="rect">
            <a:avLst/>
          </a:prstGeom>
          <a:noFill/>
        </p:spPr>
        <p:txBody>
          <a:bodyPr wrap="square">
            <a:spAutoFit/>
          </a:bodyPr>
          <a:lstStyle/>
          <a:p>
            <a:pPr marL="136525" indent="0">
              <a:spcBef>
                <a:spcPts val="0"/>
              </a:spcBef>
              <a:buFont typeface="Wingdings 2" pitchFamily="18" charset="2"/>
              <a:buNone/>
            </a:pPr>
            <a:r>
              <a:rPr lang="en-US" sz="4800" b="1" dirty="0">
                <a:solidFill>
                  <a:srgbClr val="F8F8F8"/>
                </a:solidFill>
                <a:latin typeface="Verlag Light" pitchFamily="50" charset="0"/>
              </a:rPr>
              <a:t>“</a:t>
            </a:r>
            <a:r>
              <a:rPr lang="en-US" sz="4800" b="1" cap="small" dirty="0">
                <a:solidFill>
                  <a:srgbClr val="F8F8F8"/>
                </a:solidFill>
                <a:latin typeface="Verlag Light" pitchFamily="50" charset="0"/>
              </a:rPr>
              <a:t>The Surpassing Messiah</a:t>
            </a:r>
            <a:r>
              <a:rPr lang="en-US" sz="4800" b="1" dirty="0">
                <a:solidFill>
                  <a:srgbClr val="F8F8F8"/>
                </a:solidFill>
                <a:latin typeface="Verlag Light" pitchFamily="50" charset="0"/>
              </a:rPr>
              <a:t>”</a:t>
            </a:r>
            <a:endParaRPr lang="en-US" sz="4800" i="1" dirty="0">
              <a:solidFill>
                <a:srgbClr val="F8F8F8"/>
              </a:solidFill>
              <a:latin typeface="Verlag Light" pitchFamily="50" charset="0"/>
            </a:endParaRPr>
          </a:p>
          <a:p>
            <a:pPr marL="1371600" lvl="1" indent="-914400" defTabSz="457200">
              <a:spcBef>
                <a:spcPts val="0"/>
              </a:spcBef>
              <a:buClr>
                <a:prstClr val="white"/>
              </a:buClr>
              <a:buFont typeface="Wingdings 2" pitchFamily="18" charset="2"/>
              <a:buNone/>
            </a:pPr>
            <a:endParaRPr lang="en-US" sz="500" i="1" dirty="0">
              <a:solidFill>
                <a:srgbClr val="F8F8F8"/>
              </a:solidFill>
              <a:latin typeface="Verlag Light" pitchFamily="50" charset="0"/>
            </a:endParaRPr>
          </a:p>
          <a:p>
            <a:pPr marL="1051560" lvl="1" indent="-914400" defTabSz="457200">
              <a:spcBef>
                <a:spcPts val="0"/>
              </a:spcBef>
              <a:buClr>
                <a:prstClr val="white"/>
              </a:buClr>
              <a:buFont typeface="Wingdings 2" pitchFamily="18" charset="2"/>
              <a:buNone/>
            </a:pPr>
            <a:endParaRPr lang="en-US" sz="1200" dirty="0">
              <a:solidFill>
                <a:srgbClr val="F8F8F8"/>
              </a:solidFill>
              <a:latin typeface="Verlag Light" pitchFamily="50" charset="0"/>
            </a:endParaRPr>
          </a:p>
          <a:p>
            <a:pPr marL="1051560" lvl="1" indent="-914400" defTabSz="457200">
              <a:spcBef>
                <a:spcPts val="0"/>
              </a:spcBef>
              <a:buClr>
                <a:prstClr val="white"/>
              </a:buClr>
              <a:buFont typeface="Wingdings 2" pitchFamily="18" charset="2"/>
              <a:buNone/>
            </a:pPr>
            <a:endParaRPr lang="en-US" sz="1200" dirty="0">
              <a:solidFill>
                <a:srgbClr val="F8F8F8"/>
              </a:solidFill>
              <a:latin typeface="Verlag Light" pitchFamily="50" charset="0"/>
            </a:endParaRPr>
          </a:p>
          <a:p>
            <a:pPr marL="1051560" lvl="1" indent="-914400" defTabSz="457200">
              <a:spcBef>
                <a:spcPts val="0"/>
              </a:spcBef>
              <a:buClr>
                <a:prstClr val="white"/>
              </a:buClr>
              <a:buFont typeface="Wingdings 2" pitchFamily="18" charset="2"/>
              <a:buNone/>
            </a:pPr>
            <a:endParaRPr lang="en-US" sz="1200" dirty="0">
              <a:solidFill>
                <a:srgbClr val="F8F8F8"/>
              </a:solidFill>
              <a:latin typeface="Verlag Light" pitchFamily="50" charset="0"/>
            </a:endParaRPr>
          </a:p>
          <a:p>
            <a:pPr marL="1051560" lvl="1" indent="-914400" defTabSz="457200">
              <a:spcBef>
                <a:spcPts val="0"/>
              </a:spcBef>
              <a:buClr>
                <a:prstClr val="white"/>
              </a:buClr>
              <a:buNone/>
            </a:pPr>
            <a:r>
              <a:rPr lang="en-US" sz="4400" dirty="0">
                <a:solidFill>
                  <a:srgbClr val="F8F8F8"/>
                </a:solidFill>
                <a:latin typeface="Verlag Light" pitchFamily="50" charset="0"/>
              </a:rPr>
              <a:t>1. Surpassing John the Baptist – 3:22-30</a:t>
            </a:r>
            <a:endParaRPr lang="en-US" sz="2200" i="1" dirty="0">
              <a:solidFill>
                <a:srgbClr val="F8F8F8"/>
              </a:solidFill>
              <a:latin typeface="Verlag Light" pitchFamily="50" charset="0"/>
            </a:endParaRPr>
          </a:p>
          <a:p>
            <a:pPr marL="1051560" lvl="1" indent="-914400" defTabSz="457200">
              <a:spcBef>
                <a:spcPts val="0"/>
              </a:spcBef>
              <a:buClr>
                <a:prstClr val="white"/>
              </a:buClr>
              <a:buNone/>
            </a:pPr>
            <a:r>
              <a:rPr lang="en-US" sz="2800" i="1" dirty="0">
                <a:solidFill>
                  <a:srgbClr val="F8F8F8"/>
                </a:solidFill>
                <a:latin typeface="Verlag Light" pitchFamily="50" charset="0"/>
              </a:rPr>
              <a:t>	“He must increase, but I must decrease.” – 3:30</a:t>
            </a:r>
          </a:p>
          <a:p>
            <a:pPr marL="1051560" lvl="1" indent="-914400" defTabSz="457200">
              <a:spcBef>
                <a:spcPts val="0"/>
              </a:spcBef>
              <a:buClr>
                <a:prstClr val="white"/>
              </a:buClr>
              <a:buFont typeface="Wingdings 2" pitchFamily="18" charset="2"/>
              <a:buNone/>
              <a:defRPr/>
            </a:pPr>
            <a:endParaRPr lang="en-US" sz="800" i="1" dirty="0">
              <a:solidFill>
                <a:srgbClr val="F8F8F8"/>
              </a:solidFill>
              <a:latin typeface="Verlag Light" pitchFamily="50" charset="0"/>
            </a:endParaRPr>
          </a:p>
          <a:p>
            <a:pPr marL="1051560" lvl="1" indent="-914400" defTabSz="457200">
              <a:spcBef>
                <a:spcPts val="0"/>
              </a:spcBef>
              <a:buClr>
                <a:prstClr val="white"/>
              </a:buClr>
              <a:buFont typeface="Wingdings 2" pitchFamily="18" charset="2"/>
              <a:buNone/>
              <a:defRPr/>
            </a:pPr>
            <a:endParaRPr lang="en-US" sz="800" i="1" dirty="0">
              <a:solidFill>
                <a:srgbClr val="F8F8F8"/>
              </a:solidFill>
              <a:latin typeface="Verlag Light" pitchFamily="50" charset="0"/>
            </a:endParaRPr>
          </a:p>
          <a:p>
            <a:pPr marL="1051560" lvl="1" indent="-914400" defTabSz="457200">
              <a:spcBef>
                <a:spcPts val="0"/>
              </a:spcBef>
              <a:buClr>
                <a:prstClr val="white"/>
              </a:buClr>
              <a:buFont typeface="Wingdings 2" pitchFamily="18" charset="2"/>
              <a:buNone/>
              <a:defRPr/>
            </a:pPr>
            <a:endParaRPr lang="en-US" sz="800" i="1" dirty="0">
              <a:solidFill>
                <a:srgbClr val="F8F8F8"/>
              </a:solidFill>
              <a:latin typeface="Verlag Light" pitchFamily="50" charset="0"/>
            </a:endParaRPr>
          </a:p>
          <a:p>
            <a:pPr marL="1051560" lvl="1" indent="-914400" defTabSz="457200">
              <a:spcBef>
                <a:spcPts val="0"/>
              </a:spcBef>
              <a:buClr>
                <a:prstClr val="white"/>
              </a:buClr>
              <a:buFont typeface="Wingdings 2" pitchFamily="18" charset="2"/>
              <a:buNone/>
              <a:defRPr/>
            </a:pPr>
            <a:endParaRPr lang="en-US" sz="800" i="1" dirty="0">
              <a:solidFill>
                <a:srgbClr val="F8F8F8"/>
              </a:solidFill>
              <a:latin typeface="Verlag Light" pitchFamily="50" charset="0"/>
            </a:endParaRPr>
          </a:p>
          <a:p>
            <a:pPr marL="1051560" lvl="1" indent="-914400" defTabSz="457200">
              <a:buClr>
                <a:prstClr val="white"/>
              </a:buClr>
              <a:defRPr/>
            </a:pPr>
            <a:r>
              <a:rPr lang="en-US" sz="4400" dirty="0">
                <a:solidFill>
                  <a:srgbClr val="F8F8F8"/>
                </a:solidFill>
                <a:latin typeface="Verlag Light" pitchFamily="50" charset="0"/>
              </a:rPr>
              <a:t>2</a:t>
            </a:r>
            <a:r>
              <a:rPr kumimoji="0" lang="en-US" sz="4400" i="0" u="none" strike="noStrike" kern="1200" cap="none" spc="0" normalizeH="0" baseline="0" noProof="0" dirty="0">
                <a:ln>
                  <a:noFill/>
                </a:ln>
                <a:solidFill>
                  <a:srgbClr val="F8F8F8"/>
                </a:solidFill>
                <a:effectLst/>
                <a:uLnTx/>
                <a:uFillTx/>
                <a:latin typeface="Verlag Light" pitchFamily="50" charset="0"/>
                <a:ea typeface="+mn-ea"/>
                <a:cs typeface="+mn-cs"/>
              </a:rPr>
              <a:t>. Surpassing All Before and After </a:t>
            </a:r>
            <a:r>
              <a:rPr lang="en-US" sz="4400" dirty="0">
                <a:solidFill>
                  <a:srgbClr val="F8F8F8"/>
                </a:solidFill>
                <a:latin typeface="Verlag Light" pitchFamily="50" charset="0"/>
              </a:rPr>
              <a:t>–</a:t>
            </a:r>
            <a:r>
              <a:rPr kumimoji="0" lang="en-US" sz="4400" i="0" u="none" strike="noStrike" kern="1200" cap="none" spc="0" normalizeH="0" baseline="0" noProof="0" dirty="0">
                <a:ln>
                  <a:noFill/>
                </a:ln>
                <a:solidFill>
                  <a:srgbClr val="F8F8F8"/>
                </a:solidFill>
                <a:effectLst/>
                <a:uLnTx/>
                <a:uFillTx/>
                <a:latin typeface="Verlag Light" pitchFamily="50" charset="0"/>
                <a:ea typeface="+mn-ea"/>
                <a:cs typeface="+mn-cs"/>
              </a:rPr>
              <a:t> 3:31-36</a:t>
            </a:r>
          </a:p>
          <a:p>
            <a:pPr marL="1051560" marR="0" lvl="1" indent="-914400" algn="l" defTabSz="457200" rtl="0" eaLnBrk="1" fontAlgn="auto" latinLnBrk="0" hangingPunct="1">
              <a:lnSpc>
                <a:spcPct val="100000"/>
              </a:lnSpc>
              <a:spcBef>
                <a:spcPts val="0"/>
              </a:spcBef>
              <a:spcAft>
                <a:spcPts val="0"/>
              </a:spcAft>
              <a:buClr>
                <a:prstClr val="white"/>
              </a:buClr>
              <a:buSzTx/>
              <a:buFontTx/>
              <a:buNone/>
              <a:tabLst/>
              <a:defRPr/>
            </a:pPr>
            <a:r>
              <a:rPr lang="en-US" sz="2800" i="1" dirty="0">
                <a:solidFill>
                  <a:srgbClr val="F8F8F8"/>
                </a:solidFill>
                <a:latin typeface="Verlag Light" pitchFamily="50" charset="0"/>
              </a:rPr>
              <a:t>	“The Father loves the Son and has given all things into his hand.” – 3:35</a:t>
            </a:r>
          </a:p>
          <a:p>
            <a:pPr marL="1051560" lvl="1" indent="-914400" defTabSz="457200">
              <a:spcBef>
                <a:spcPts val="0"/>
              </a:spcBef>
              <a:buClr>
                <a:prstClr val="white"/>
              </a:buClr>
              <a:buFont typeface="Wingdings 2" pitchFamily="18" charset="2"/>
              <a:buNone/>
              <a:defRPr/>
            </a:pPr>
            <a:endParaRPr lang="en-US" sz="800" i="1" dirty="0">
              <a:solidFill>
                <a:srgbClr val="F8F8F8"/>
              </a:solidFill>
              <a:latin typeface="Verlag Light" pitchFamily="50" charset="0"/>
            </a:endParaRPr>
          </a:p>
          <a:p>
            <a:pPr marL="1051560" lvl="1" indent="-914400" defTabSz="457200">
              <a:spcBef>
                <a:spcPts val="0"/>
              </a:spcBef>
              <a:buClr>
                <a:prstClr val="white"/>
              </a:buClr>
              <a:buFont typeface="Wingdings 2" pitchFamily="18" charset="2"/>
              <a:buNone/>
              <a:defRPr/>
            </a:pPr>
            <a:endParaRPr lang="en-US" sz="800" i="1" dirty="0">
              <a:solidFill>
                <a:srgbClr val="F8F8F8"/>
              </a:solidFill>
              <a:latin typeface="Verlag Light" pitchFamily="50" charset="0"/>
            </a:endParaRPr>
          </a:p>
          <a:p>
            <a:pPr marL="1051560" lvl="1" indent="-914400" defTabSz="457200">
              <a:spcBef>
                <a:spcPts val="0"/>
              </a:spcBef>
              <a:buClr>
                <a:prstClr val="white"/>
              </a:buClr>
              <a:buFont typeface="Wingdings 2" pitchFamily="18" charset="2"/>
              <a:buNone/>
              <a:defRPr/>
            </a:pPr>
            <a:endParaRPr lang="en-US" sz="800" i="1" dirty="0">
              <a:solidFill>
                <a:srgbClr val="F8F8F8"/>
              </a:solidFill>
              <a:latin typeface="Verlag Light" pitchFamily="50" charset="0"/>
            </a:endParaRPr>
          </a:p>
          <a:p>
            <a:pPr marL="1051560" lvl="1" indent="-914400" defTabSz="457200">
              <a:spcBef>
                <a:spcPts val="0"/>
              </a:spcBef>
              <a:buClr>
                <a:prstClr val="white"/>
              </a:buClr>
              <a:buFont typeface="Wingdings 2" pitchFamily="18" charset="2"/>
              <a:buNone/>
              <a:defRPr/>
            </a:pPr>
            <a:endParaRPr lang="en-US" sz="800" i="1" dirty="0">
              <a:solidFill>
                <a:srgbClr val="F8F8F8"/>
              </a:solidFill>
              <a:latin typeface="Verlag Light" pitchFamily="50" charset="0"/>
            </a:endParaRPr>
          </a:p>
          <a:p>
            <a:pPr marL="1051560" lvl="1" indent="-914400" defTabSz="457200">
              <a:spcBef>
                <a:spcPts val="0"/>
              </a:spcBef>
              <a:buClr>
                <a:prstClr val="white"/>
              </a:buClr>
              <a:buFont typeface="Wingdings 2" pitchFamily="18" charset="2"/>
              <a:buNone/>
              <a:defRPr/>
            </a:pPr>
            <a:r>
              <a:rPr lang="en-US" sz="2200" i="1" dirty="0">
                <a:solidFill>
                  <a:srgbClr val="F8F8F8"/>
                </a:solidFill>
                <a:latin typeface="Verlag Light" pitchFamily="50" charset="0"/>
              </a:rPr>
              <a:t> </a:t>
            </a:r>
            <a:endParaRPr lang="en-US" sz="2800" i="1" dirty="0">
              <a:solidFill>
                <a:srgbClr val="F8F8F8"/>
              </a:solidFill>
              <a:latin typeface="Verlag Light" pitchFamily="50" charset="0"/>
            </a:endParaRPr>
          </a:p>
        </p:txBody>
      </p:sp>
    </p:spTree>
    <p:extLst>
      <p:ext uri="{BB962C8B-B14F-4D97-AF65-F5344CB8AC3E}">
        <p14:creationId xmlns:p14="http://schemas.microsoft.com/office/powerpoint/2010/main" val="115765133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27304</TotalTime>
  <Words>662</Words>
  <Application>Microsoft Office PowerPoint</Application>
  <PresentationFormat>Widescreen</PresentationFormat>
  <Paragraphs>143</Paragraphs>
  <Slides>14</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Aptos</vt:lpstr>
      <vt:lpstr>Aptos Display</vt:lpstr>
      <vt:lpstr>Arial</vt:lpstr>
      <vt:lpstr>Bahnschrift SemiLight Condensed</vt:lpstr>
      <vt:lpstr>Verlag Light</vt:lpstr>
      <vt:lpstr>Wingdings 2</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David Story</dc:creator>
  <cp:lastModifiedBy>David Story</cp:lastModifiedBy>
  <cp:revision>6</cp:revision>
  <dcterms:created xsi:type="dcterms:W3CDTF">2024-08-01T20:46:10Z</dcterms:created>
  <dcterms:modified xsi:type="dcterms:W3CDTF">2024-09-08T02:40:08Z</dcterms:modified>
</cp:coreProperties>
</file>