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8"/>
  </p:notesMasterIdLst>
  <p:sldIdLst>
    <p:sldId id="256" r:id="rId3"/>
    <p:sldId id="835" r:id="rId4"/>
    <p:sldId id="950" r:id="rId5"/>
    <p:sldId id="844" r:id="rId6"/>
    <p:sldId id="919" r:id="rId7"/>
    <p:sldId id="954" r:id="rId8"/>
    <p:sldId id="952" r:id="rId9"/>
    <p:sldId id="958" r:id="rId10"/>
    <p:sldId id="953" r:id="rId11"/>
    <p:sldId id="956" r:id="rId12"/>
    <p:sldId id="959" r:id="rId13"/>
    <p:sldId id="955" r:id="rId14"/>
    <p:sldId id="957" r:id="rId15"/>
    <p:sldId id="960" r:id="rId16"/>
    <p:sldId id="94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  <a:srgbClr val="7A1E4A"/>
    <a:srgbClr val="FFF0CD"/>
    <a:srgbClr val="FFDEBD"/>
    <a:srgbClr val="7B1D59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E3C691-920B-4001-9E57-54F489E518F9}" v="43" dt="2025-05-04T03:00:28.8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47" d="100"/>
          <a:sy n="47" d="100"/>
        </p:scale>
        <p:origin x="672" y="3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974BF2-AF0B-4B4B-980C-F889406BC6D8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CA4B37-DF79-4A63-87DA-BA39516DA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981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000A39-DF48-F9F4-E46B-A6A17B2A7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>
            <a:extLst>
              <a:ext uri="{FF2B5EF4-FFF2-40B4-BE49-F238E27FC236}">
                <a16:creationId xmlns:a16="http://schemas.microsoft.com/office/drawing/2014/main" id="{06BD4D67-7EFC-E0B5-D8DA-08D8957A0DF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6083" name="Notes Placeholder 2">
            <a:extLst>
              <a:ext uri="{FF2B5EF4-FFF2-40B4-BE49-F238E27FC236}">
                <a16:creationId xmlns:a16="http://schemas.microsoft.com/office/drawing/2014/main" id="{9C0E6A8C-E066-CE25-6D8E-005A8E5D7B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46084" name="Slide Number Placeholder 3">
            <a:extLst>
              <a:ext uri="{FF2B5EF4-FFF2-40B4-BE49-F238E27FC236}">
                <a16:creationId xmlns:a16="http://schemas.microsoft.com/office/drawing/2014/main" id="{58EF1B10-8290-D4B0-5775-6825539633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007BD-3322-4175-A3B3-F6D6A632FA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532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F4DA1-896C-484E-A3C3-3295EB07A4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03762C-CB30-95B9-3980-4CE0E484F8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455EAE-EA10-8448-3B2D-4F1FE8767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6D8A7-7D8F-4CB6-AFDD-F2D13554A910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27FC4F-91AE-1829-D8F1-20C013569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F4860-5355-4952-A323-5E0D04823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B61E3-6412-44C2-B65B-7265B8874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665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174BF-8D7D-987A-24D2-72B87C1FB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4ED3B8-41C9-6847-0D65-31DEEE6E33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1AF0FF-D813-74DD-3B0E-0727D125C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6D8A7-7D8F-4CB6-AFDD-F2D13554A910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08A09-2126-690A-43AF-BC130ED1F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3C2E36-CCE2-76EC-5358-27203AE3C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B61E3-6412-44C2-B65B-7265B8874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152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A2E575-8248-E8A6-CA02-FE24493CDB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D89F08-CB25-708A-381E-AD17108F33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25081B-D09D-D6D1-5127-BF9E9C667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6D8A7-7D8F-4CB6-AFDD-F2D13554A910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2042A4-520F-C089-7FB4-012E5E0A1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59EC5B-539E-73E4-BDE2-DD19709FD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B61E3-6412-44C2-B65B-7265B8874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7653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880E9-5819-5803-E31F-079A30BD43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DE9E87-595E-1966-FABE-85AB229F8E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94E6C6-A7E4-D360-9B99-9C8A2E257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E7EE2-7E57-47F2-A567-A9EF54CF5C02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062B85-1A46-A030-CE0B-C55230251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576CB8-4397-B3F8-9483-C606184D0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9D41D-E653-425B-BF91-FF2C6E239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6136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E5E21-E099-232F-3B7E-7E27198E8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F19B06-F3EA-DD50-EC3A-9CFA4BFC48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09462A-E1B8-08F0-6890-A5D4FD70F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E7EE2-7E57-47F2-A567-A9EF54CF5C02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57AFBE-9076-1B21-D493-E298F07E2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2BB295-170D-D488-4450-05FF66CFE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9D41D-E653-425B-BF91-FF2C6E239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7645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5959C-E7C8-7B3A-2F4D-8089FF167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352FB5-D218-9459-3D2F-9D7996A554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CD72D3-22DC-F741-F1EE-FC1B98BE4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E7EE2-7E57-47F2-A567-A9EF54CF5C02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02C29E-EE85-9DB3-59A1-BCD2DE8DB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300A40-045A-C484-D7FA-7B2E63636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9D41D-E653-425B-BF91-FF2C6E239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7938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4B768-B3D9-FB9E-E594-FE86E9DC0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7AB856-012A-ABDD-E514-C096313E66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5D15AA-787E-1195-887B-031A69108B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973310-A59A-3773-A249-7DF10A36B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E7EE2-7E57-47F2-A567-A9EF54CF5C02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BBB14F-2F58-6E54-426F-9C51C8B85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4BDE46-3833-F2D5-4A3C-412C9E95A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9D41D-E653-425B-BF91-FF2C6E239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2684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E9E26-B20C-453A-B199-745AA6F5E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374244-864F-2C2C-021F-ADE151DCA9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61C393-E21C-2F14-2758-D2C7ED95FC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98B9A4-A0AD-AE3F-2B50-FC1487D7CA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D28E59-260D-45C4-56DC-2EFCE27C49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EE6D9A-E307-AAFD-7967-90F096D0B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E7EE2-7E57-47F2-A567-A9EF54CF5C02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5D0EE4-BAFB-4376-FD66-FA84C5E03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2AEEDE-F81B-3B5C-4190-956EBC533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9D41D-E653-425B-BF91-FF2C6E239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5673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9F09C-1831-F7C3-AA8F-A61BC2A1D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3D05B0-C544-23CF-8A50-974333116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E7EE2-7E57-47F2-A567-A9EF54CF5C02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21EB9E-E558-D935-EDD6-DD0BA123B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5D4F5D-1FAE-8468-4E20-06F3D045A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9D41D-E653-425B-BF91-FF2C6E239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3727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A38FAD-F333-D38A-8AFA-5B9EE14F1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E7EE2-7E57-47F2-A567-A9EF54CF5C02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E9CD4D-903F-66FB-87E7-8846CDBD2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B2D1D4-B215-5A01-C716-02CA8DA2F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9D41D-E653-425B-BF91-FF2C6E239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4570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5F65A-B6DD-201F-24D1-8F93115AA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F8548-ED6C-EDF4-60BB-6B966862A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A5A855-DA06-7005-32AB-11150DD57B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F2DBAA-3520-EFB4-A7A9-9EF7CB8DB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E7EE2-7E57-47F2-A567-A9EF54CF5C02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6733EB-7F06-AF90-A9FC-2ABA5DBA8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91550A-7F5C-7F31-BF0E-C3655C08D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9D41D-E653-425B-BF91-FF2C6E239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325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C228B-A11C-FC1E-7A39-93BAAA22F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4511F-FAD4-96D0-A399-E8A2D2EE9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44E81C-8F08-3E9B-F486-820EA8DA1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6D8A7-7D8F-4CB6-AFDD-F2D13554A910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EECF96-8B92-9A10-E077-5FA68AB53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1885B-D88D-20D8-2C75-756CE7B7E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B61E3-6412-44C2-B65B-7265B8874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5342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E1DC3-5F94-45B7-C045-C5D2AD9F9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7B4907-C6AD-96FF-7840-43A3EFB296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DC41D6-194D-D152-B9E1-C08F88DA87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CB77C5-4E26-62E3-9274-6A2A29ABB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E7EE2-7E57-47F2-A567-A9EF54CF5C02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AD9873-30A9-809A-B071-B1F2F7A84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96D604-B0EC-57F2-E603-EC910EE80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9D41D-E653-425B-BF91-FF2C6E239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7943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5A6FC-F5D6-91AF-E4D8-6B21C7B15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ADDBAB-5CD8-A00F-2B7B-CFE84CC693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1BD046-EB13-408D-781C-6E7F1C25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E7EE2-7E57-47F2-A567-A9EF54CF5C02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D8D557-6EB8-B521-797A-47F8F01D6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836CA4-C185-7064-C6DB-53BE69BAA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9D41D-E653-425B-BF91-FF2C6E239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7841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351C26-3D5C-2379-24BE-D8F0CB35B4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6C9E44-5DA5-9D86-DDA9-72CED80284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E88FE9-9E6B-04AA-78F4-59029CD2E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E7EE2-7E57-47F2-A567-A9EF54CF5C02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6C8A3A-AD20-FD3D-2F3C-722B1C3B8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27CB43-F2C3-4889-2E90-8C0A8D4A4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9D41D-E653-425B-BF91-FF2C6E239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907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9EC80-E8DD-315E-8B58-8D1E31B2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E680F9-869E-35D3-427A-DC18D673BB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7F5464-E97B-898A-BC83-E56C04CB4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6D8A7-7D8F-4CB6-AFDD-F2D13554A910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1B146-AB4F-81F5-E285-B7D7ED7FF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C71671-53F2-B25D-76D6-B645356F9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B61E3-6412-44C2-B65B-7265B8874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229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DF2C4-1000-C87D-16EC-BEAD20CCC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E712B0-66AF-C7BC-09A1-12B41FAE51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B6C2EC-23E9-F959-6754-6AEF04A544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E8A034-5738-724D-32DC-C4B392386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6D8A7-7D8F-4CB6-AFDD-F2D13554A910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0774A1-DAA0-F940-6DB8-EECCF4E2E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20E1E3-E197-2DDF-EAF6-8491596ED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B61E3-6412-44C2-B65B-7265B8874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245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4D0F4-46D6-0185-C05B-CF529E9D7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16E250-9D31-CA9F-4CBE-83CD1A038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02D5C7-D9F6-0BDA-E824-1DAAECF58E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22C55D-38EA-0D59-4C0F-CFEACD8C38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DD8D6A-BEF2-DDF0-AF17-8CAF8E010D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7D8B2B-0661-8428-95E5-86A96843E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6D8A7-7D8F-4CB6-AFDD-F2D13554A910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371292-0F51-2D8B-0BB7-48FD81755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EC1625-8882-5697-310D-F5DB9FC7C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B61E3-6412-44C2-B65B-7265B8874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724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060CA-18EC-F043-B1DC-5A10FA96C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27F2FB-3632-B3A7-3589-0E5E9D00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6D8A7-7D8F-4CB6-AFDD-F2D13554A910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D201DF-DD3E-DA5C-3E66-BC8AA66D6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E4ECF1-584E-F3B2-B9BC-33C2D5821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B61E3-6412-44C2-B65B-7265B8874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735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C6C1BE-D106-23D3-4275-06F82ECE8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6D8A7-7D8F-4CB6-AFDD-F2D13554A910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5BA485-EC83-FE27-9891-5516F5074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3B5594-78F6-5849-3E80-963DB6107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B61E3-6412-44C2-B65B-7265B8874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38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E2CFF-AC94-F021-A5B4-B357E6F50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FC77C-09A2-39CF-16CB-108F317A9E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3B4B01-E863-2077-6D9C-6288FE50EF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CA23E-187C-4DF3-AA1E-07F2F6CDE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6D8A7-7D8F-4CB6-AFDD-F2D13554A910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C552B4-0969-1179-0DC6-525072F7B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A1B60-BBDC-BA77-6D7D-B13337AD8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B61E3-6412-44C2-B65B-7265B8874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402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45FCB-A97E-D5E8-3C0E-E2F993D63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8743EC-A3E5-42C9-87F7-F8992F3E5C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81071D-3F18-4138-75C4-1D15E63CFC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D490F8-C9DF-F83D-BA61-F5FD21DC0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6D8A7-7D8F-4CB6-AFDD-F2D13554A910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CAD9BE-93A9-6D3D-1140-98214B18B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BE721D-6EFD-6480-31EC-6F8FF4B2F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B61E3-6412-44C2-B65B-7265B8874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862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7621B1-9733-6B03-A220-449F574A1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1B1839-50B2-3D6C-313F-38661DD9CE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8B3A88-EC3B-D223-D567-29BF0C1EB1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2A6D8A7-7D8F-4CB6-AFDD-F2D13554A910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0D61B6-1513-5EDE-06E7-C5AD538A98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AC043-CFFE-0CBE-DB45-A478DE31F5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42B61E3-6412-44C2-B65B-7265B8874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648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9865D5-D3BD-C84F-0432-E5BACACCE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52EB47-135D-4120-1C34-74AFCB3DE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7828AA-1472-027E-9288-D56A353226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EE7EE2-7E57-47F2-A567-A9EF54CF5C02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4310CA-B9A1-6B9D-E6B5-3F7DA5B47D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75482C-45E3-6532-2E6A-34535E4532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E29D41D-E653-425B-BF91-FF2C6E239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749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F884F-379E-C8C4-5FEE-58773426A6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5888E0-88A1-1200-C291-26D63C6C17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olorful swirly cloud&#10;&#10;AI-generated content may be incorrect.">
            <a:extLst>
              <a:ext uri="{FF2B5EF4-FFF2-40B4-BE49-F238E27FC236}">
                <a16:creationId xmlns:a16="http://schemas.microsoft.com/office/drawing/2014/main" id="{E258E9DA-EEB4-24EE-3328-A041639D1A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C8518E-7474-DB59-9E27-23D14F37AE1B}"/>
              </a:ext>
            </a:extLst>
          </p:cNvPr>
          <p:cNvSpPr txBox="1"/>
          <p:nvPr/>
        </p:nvSpPr>
        <p:spPr>
          <a:xfrm>
            <a:off x="0" y="1847153"/>
            <a:ext cx="12192000" cy="2123658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800" b="1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lag Light" pitchFamily="50" charset="0"/>
              </a:rPr>
              <a:t>Wisdom for the Ages:</a:t>
            </a:r>
          </a:p>
          <a:p>
            <a:pPr algn="ctr"/>
            <a:r>
              <a:rPr lang="en-US" sz="4400" b="1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lag Light" pitchFamily="50" charset="0"/>
              </a:rPr>
              <a:t>wise for salvation through faith in Christ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775BBC-FBFB-37D9-1B0A-03310548241E}"/>
              </a:ext>
            </a:extLst>
          </p:cNvPr>
          <p:cNvSpPr txBox="1"/>
          <p:nvPr/>
        </p:nvSpPr>
        <p:spPr>
          <a:xfrm>
            <a:off x="438412" y="6211538"/>
            <a:ext cx="11753588" cy="461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Verlag Light" pitchFamily="50" charset="0"/>
              </a:rPr>
              <a:t>A Crossgate Summer Series on the Old Testament Wisdom Books		Sundays 10:45am</a:t>
            </a:r>
          </a:p>
        </p:txBody>
      </p:sp>
    </p:spTree>
    <p:extLst>
      <p:ext uri="{BB962C8B-B14F-4D97-AF65-F5344CB8AC3E}">
        <p14:creationId xmlns:p14="http://schemas.microsoft.com/office/powerpoint/2010/main" val="5914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5B71B5-0437-BC97-4686-FD3A3274B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B5C79FF-C543-0BF2-7607-626B26F0F382}"/>
              </a:ext>
            </a:extLst>
          </p:cNvPr>
          <p:cNvSpPr txBox="1"/>
          <p:nvPr/>
        </p:nvSpPr>
        <p:spPr>
          <a:xfrm>
            <a:off x="-1" y="451693"/>
            <a:ext cx="12191999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65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en-US" sz="4800" b="1" i="0" u="none" strike="noStrike" kern="1200" cap="small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Verlag Light" pitchFamily="50" charset="0"/>
                <a:ea typeface="+mn-ea"/>
                <a:cs typeface="+mn-cs"/>
              </a:rPr>
              <a:t>Wisdom for the Ages:				Psalm 14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Verlag Light" pitchFamily="50" charset="0"/>
              <a:ea typeface="+mn-ea"/>
              <a:cs typeface="+mn-cs"/>
            </a:endParaRPr>
          </a:p>
          <a:p>
            <a:pPr marL="1051560" lvl="1" indent="-914400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</a:pPr>
            <a:endParaRPr lang="en-US" sz="1200" dirty="0">
              <a:solidFill>
                <a:srgbClr val="F8F8F8"/>
              </a:solidFill>
              <a:latin typeface="Verlag Light" pitchFamily="50" charset="0"/>
            </a:endParaRPr>
          </a:p>
          <a:p>
            <a:pPr marL="1051560" lvl="1" indent="-914400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</a:pPr>
            <a:endParaRPr lang="en-US" sz="1200" dirty="0">
              <a:solidFill>
                <a:srgbClr val="F8F8F8"/>
              </a:solidFill>
              <a:latin typeface="Verlag Light" pitchFamily="50" charset="0"/>
            </a:endParaRPr>
          </a:p>
          <a:p>
            <a:pPr marL="1051560" lvl="1" indent="-914400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</a:pPr>
            <a:endParaRPr lang="en-US" sz="1200" dirty="0">
              <a:solidFill>
                <a:srgbClr val="F8F8F8"/>
              </a:solidFill>
              <a:latin typeface="Verlag Light" pitchFamily="50" charset="0"/>
            </a:endParaRPr>
          </a:p>
          <a:p>
            <a:pPr marL="1051560" lvl="1" indent="-914400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</a:pPr>
            <a:endParaRPr lang="en-US" sz="1200" dirty="0">
              <a:solidFill>
                <a:srgbClr val="F8F8F8"/>
              </a:solidFill>
              <a:latin typeface="Verlag Light" pitchFamily="50" charset="0"/>
            </a:endParaRPr>
          </a:p>
          <a:p>
            <a:pPr marL="1508760" lvl="2" indent="-914400" defTabSz="457200">
              <a:buClr>
                <a:prstClr val="white"/>
              </a:buClr>
              <a:defRPr/>
            </a:pPr>
            <a:r>
              <a:rPr lang="en-US" sz="4400" b="1" dirty="0">
                <a:solidFill>
                  <a:srgbClr val="F8F8F8"/>
                </a:solidFill>
                <a:latin typeface="Verlag Light" pitchFamily="50" charset="0"/>
              </a:rPr>
              <a:t>2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Verlag Light" pitchFamily="50" charset="0"/>
                <a:ea typeface="+mn-ea"/>
                <a:cs typeface="+mn-cs"/>
              </a:rPr>
              <a:t>. </a:t>
            </a:r>
            <a:r>
              <a:rPr lang="en-US" sz="4400" b="1" cap="none" baseline="0" dirty="0">
                <a:solidFill>
                  <a:srgbClr val="F8F8F8"/>
                </a:solidFill>
                <a:latin typeface="Verlag Light" pitchFamily="50" charset="0"/>
              </a:rPr>
              <a:t>The Horror of the Fool </a:t>
            </a:r>
            <a:r>
              <a:rPr lang="en-US" sz="4400" cap="none" baseline="0" dirty="0">
                <a:solidFill>
                  <a:srgbClr val="F8F8F8"/>
                </a:solidFill>
                <a:latin typeface="Verlag Light" pitchFamily="50" charset="0"/>
              </a:rPr>
              <a:t>[who] – 14:2-6</a:t>
            </a:r>
          </a:p>
          <a:p>
            <a:pPr marL="3337560" lvl="6" indent="-914400" defTabSz="457200">
              <a:buClr>
                <a:prstClr val="white"/>
              </a:buClr>
              <a:defRPr/>
            </a:pPr>
            <a:r>
              <a:rPr lang="en-US" sz="3200" i="1" dirty="0">
                <a:solidFill>
                  <a:srgbClr val="F8F8F8"/>
                </a:solidFill>
                <a:latin typeface="Verlag Light" pitchFamily="50" charset="0"/>
              </a:rPr>
              <a:t>“There they are in great terror … ” </a:t>
            </a:r>
          </a:p>
          <a:p>
            <a:pPr marL="1051560" lvl="1" indent="-914400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  <a:defRPr/>
            </a:pPr>
            <a:endParaRPr lang="en-US" sz="800" i="1" dirty="0">
              <a:solidFill>
                <a:srgbClr val="F8F8F8"/>
              </a:solidFill>
              <a:latin typeface="Verlag Light" pitchFamily="50" charset="0"/>
            </a:endParaRPr>
          </a:p>
          <a:p>
            <a:pPr marL="1051560" lvl="1" indent="-914400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  <a:defRPr/>
            </a:pPr>
            <a:endParaRPr lang="en-US" sz="800" i="1" dirty="0">
              <a:solidFill>
                <a:srgbClr val="F8F8F8"/>
              </a:solidFill>
              <a:latin typeface="Verlag Light" pitchFamily="50" charset="0"/>
            </a:endParaRPr>
          </a:p>
          <a:p>
            <a:pPr marL="1051560" lvl="1" indent="-914400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  <a:defRPr/>
            </a:pPr>
            <a:endParaRPr lang="en-US" sz="800" i="1" dirty="0">
              <a:solidFill>
                <a:srgbClr val="F8F8F8"/>
              </a:solidFill>
              <a:latin typeface="Verlag Light" pitchFamily="50" charset="0"/>
            </a:endParaRPr>
          </a:p>
          <a:p>
            <a:pPr marL="1051560" lvl="1" indent="-914400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  <a:defRPr/>
            </a:pPr>
            <a:endParaRPr lang="en-US" sz="800" i="1" dirty="0">
              <a:solidFill>
                <a:srgbClr val="F8F8F8"/>
              </a:solidFill>
              <a:latin typeface="Verlag Light" pitchFamily="50" charset="0"/>
            </a:endParaRPr>
          </a:p>
          <a:p>
            <a:pPr marL="1051560" marR="0" lvl="1" indent="-9144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 2" pitchFamily="18" charset="2"/>
              <a:buNone/>
              <a:tabLst/>
              <a:defRPr/>
            </a:pPr>
            <a:endParaRPr kumimoji="0" lang="en-US" sz="800" b="0" i="1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Verlag Light" pitchFamily="50" charset="0"/>
              <a:ea typeface="+mn-ea"/>
              <a:cs typeface="+mn-cs"/>
            </a:endParaRPr>
          </a:p>
          <a:p>
            <a:pPr marL="2423160" lvl="4" indent="-914400" defTabSz="457200">
              <a:buClr>
                <a:prstClr val="white"/>
              </a:buClr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Verlag Light" pitchFamily="50" charset="0"/>
                <a:ea typeface="+mn-ea"/>
                <a:cs typeface="+mn-cs"/>
              </a:rPr>
              <a:t>All-Inclusive – “…</a:t>
            </a:r>
            <a:r>
              <a:rPr lang="en-US" sz="4000" i="1" dirty="0">
                <a:solidFill>
                  <a:srgbClr val="F8F8F8"/>
                </a:solidFill>
                <a:latin typeface="Verlag Light" pitchFamily="50" charset="0"/>
              </a:rPr>
              <a:t>all turned aside…”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Verlag Light" pitchFamily="50" charset="0"/>
              <a:ea typeface="+mn-ea"/>
              <a:cs typeface="+mn-cs"/>
            </a:endParaRPr>
          </a:p>
          <a:p>
            <a:pPr marL="2423160" lvl="4" indent="-914400" defTabSz="457200">
              <a:buClr>
                <a:prstClr val="white"/>
              </a:buClr>
              <a:defRPr/>
            </a:pPr>
            <a:endParaRPr lang="en-US" sz="4000" i="1" dirty="0">
              <a:solidFill>
                <a:srgbClr val="F8F8F8"/>
              </a:solidFill>
              <a:latin typeface="Verlag Light" pitchFamily="50" charset="0"/>
            </a:endParaRPr>
          </a:p>
          <a:p>
            <a:pPr marL="2423160" lvl="4" indent="-914400" defTabSz="457200">
              <a:buClr>
                <a:prstClr val="white"/>
              </a:buClr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Verlag Light" pitchFamily="50" charset="0"/>
                <a:ea typeface="+mn-ea"/>
                <a:cs typeface="+mn-cs"/>
              </a:rPr>
              <a:t>Includes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Verlag Light" pitchFamily="50" charset="0"/>
                <a:ea typeface="+mn-ea"/>
                <a:cs typeface="+mn-cs"/>
              </a:rPr>
              <a:t> T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Verlag Light" pitchFamily="50" charset="0"/>
                <a:ea typeface="+mn-ea"/>
                <a:cs typeface="+mn-cs"/>
              </a:rPr>
              <a:t>error – “in </a:t>
            </a:r>
            <a:r>
              <a:rPr lang="en-US" sz="4000" i="1" dirty="0">
                <a:solidFill>
                  <a:srgbClr val="F8F8F8"/>
                </a:solidFill>
                <a:latin typeface="Verlag Light" pitchFamily="50" charset="0"/>
              </a:rPr>
              <a:t>great terror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Verlag Light" pitchFamily="50" charset="0"/>
                <a:ea typeface="+mn-ea"/>
                <a:cs typeface="+mn-cs"/>
              </a:rPr>
              <a:t>”</a:t>
            </a:r>
          </a:p>
          <a:p>
            <a:pPr marL="2423160" lvl="4" indent="-914400" defTabSz="457200">
              <a:buClr>
                <a:prstClr val="white"/>
              </a:buClr>
              <a:defRPr/>
            </a:pPr>
            <a:endParaRPr lang="en-US" sz="4000" i="1" dirty="0">
              <a:solidFill>
                <a:srgbClr val="F8F8F8"/>
              </a:solidFill>
              <a:latin typeface="Verlag Light" pitchFamily="50" charset="0"/>
            </a:endParaRPr>
          </a:p>
          <a:p>
            <a:pPr marL="2423160" lvl="4" indent="-914400" defTabSz="457200">
              <a:buClr>
                <a:prstClr val="white"/>
              </a:buClr>
              <a:defRPr/>
            </a:pP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Verlag Light" pitchFamily="50" charset="0"/>
              <a:ea typeface="+mn-ea"/>
              <a:cs typeface="+mn-cs"/>
            </a:endParaRPr>
          </a:p>
          <a:p>
            <a:pPr marL="1051560" marR="0" lvl="1" indent="-91440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endParaRPr kumimoji="0" lang="en-US" sz="800" b="0" i="1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Verlag Light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2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819CB9-D7B9-57E1-D5E2-29295F6E3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24DB5FA-25CD-2D0C-0509-80E34E5C3ACF}"/>
              </a:ext>
            </a:extLst>
          </p:cNvPr>
          <p:cNvSpPr txBox="1"/>
          <p:nvPr/>
        </p:nvSpPr>
        <p:spPr>
          <a:xfrm>
            <a:off x="-1" y="451693"/>
            <a:ext cx="12191999" cy="6309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65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en-US" sz="4800" b="1" i="0" u="none" strike="noStrike" kern="1200" cap="small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Verlag Light" pitchFamily="50" charset="0"/>
                <a:ea typeface="+mn-ea"/>
                <a:cs typeface="+mn-cs"/>
              </a:rPr>
              <a:t>Wisdom for the Ages:				Psalm 14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Verlag Light" pitchFamily="50" charset="0"/>
              <a:ea typeface="+mn-ea"/>
              <a:cs typeface="+mn-cs"/>
            </a:endParaRPr>
          </a:p>
          <a:p>
            <a:pPr marL="1051560" lvl="1" indent="-914400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</a:pPr>
            <a:endParaRPr lang="en-US" sz="1200" dirty="0">
              <a:solidFill>
                <a:srgbClr val="F8F8F8"/>
              </a:solidFill>
              <a:latin typeface="Verlag Light" pitchFamily="50" charset="0"/>
            </a:endParaRPr>
          </a:p>
          <a:p>
            <a:pPr marL="1051560" lvl="1" indent="-914400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</a:pPr>
            <a:endParaRPr lang="en-US" sz="1200" dirty="0">
              <a:solidFill>
                <a:srgbClr val="F8F8F8"/>
              </a:solidFill>
              <a:latin typeface="Verlag Light" pitchFamily="50" charset="0"/>
            </a:endParaRPr>
          </a:p>
          <a:p>
            <a:pPr marL="1051560" lvl="1" indent="-914400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</a:pPr>
            <a:endParaRPr lang="en-US" sz="1200" dirty="0">
              <a:solidFill>
                <a:srgbClr val="F8F8F8"/>
              </a:solidFill>
              <a:latin typeface="Verlag Light" pitchFamily="50" charset="0"/>
            </a:endParaRPr>
          </a:p>
          <a:p>
            <a:pPr marL="1051560" lvl="1" indent="-914400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</a:pPr>
            <a:endParaRPr lang="en-US" sz="1200" dirty="0">
              <a:solidFill>
                <a:srgbClr val="F8F8F8"/>
              </a:solidFill>
              <a:latin typeface="Verlag Light" pitchFamily="50" charset="0"/>
            </a:endParaRPr>
          </a:p>
          <a:p>
            <a:pPr marL="594360" lvl="2" defTabSz="228600">
              <a:buClr>
                <a:prstClr val="white"/>
              </a:buClr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Verlag Light" pitchFamily="50" charset="0"/>
                <a:ea typeface="+mn-ea"/>
                <a:cs typeface="+mn-cs"/>
              </a:rPr>
              <a:t>1. The Heart of the Fool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Verlag Light" pitchFamily="50" charset="0"/>
                <a:ea typeface="+mn-ea"/>
                <a:cs typeface="+mn-cs"/>
              </a:rPr>
              <a:t>[where] </a:t>
            </a:r>
            <a:r>
              <a:rPr lang="en-US" sz="4400" dirty="0">
                <a:solidFill>
                  <a:srgbClr val="F8F8F8"/>
                </a:solidFill>
                <a:latin typeface="Verlag Light" pitchFamily="50" charset="0"/>
              </a:rPr>
              <a:t>– 14:1</a:t>
            </a:r>
          </a:p>
          <a:p>
            <a:pPr marL="1965960" lvl="5" defTabSz="228600">
              <a:buClr>
                <a:prstClr val="white"/>
              </a:buClr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Verlag Light" pitchFamily="50" charset="0"/>
                <a:ea typeface="+mn-ea"/>
                <a:cs typeface="+mn-cs"/>
              </a:rPr>
              <a:t>		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Verlag Light" pitchFamily="50" charset="0"/>
                <a:ea typeface="+mn-ea"/>
                <a:cs typeface="+mn-cs"/>
              </a:rPr>
              <a:t>“The fool says in his heart …”</a:t>
            </a:r>
            <a:endParaRPr lang="en-US" sz="3200" i="1" dirty="0">
              <a:solidFill>
                <a:srgbClr val="F8F8F8"/>
              </a:solidFill>
              <a:latin typeface="Verlag Light" pitchFamily="50" charset="0"/>
            </a:endParaRPr>
          </a:p>
          <a:p>
            <a:pPr marL="1051560" lvl="1" indent="-914400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  <a:defRPr/>
            </a:pPr>
            <a:endParaRPr lang="en-US" sz="800" i="1" dirty="0">
              <a:solidFill>
                <a:srgbClr val="F8F8F8"/>
              </a:solidFill>
              <a:latin typeface="Verlag Light" pitchFamily="50" charset="0"/>
            </a:endParaRPr>
          </a:p>
          <a:p>
            <a:pPr marL="1051560" lvl="1" indent="-914400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  <a:defRPr/>
            </a:pPr>
            <a:endParaRPr lang="en-US" sz="800" i="1" dirty="0">
              <a:solidFill>
                <a:srgbClr val="F8F8F8"/>
              </a:solidFill>
              <a:latin typeface="Verlag Light" pitchFamily="50" charset="0"/>
            </a:endParaRPr>
          </a:p>
          <a:p>
            <a:pPr marL="1051560" lvl="1" indent="-914400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  <a:defRPr/>
            </a:pPr>
            <a:endParaRPr lang="en-US" sz="800" i="1" dirty="0">
              <a:solidFill>
                <a:srgbClr val="F8F8F8"/>
              </a:solidFill>
              <a:latin typeface="Verlag Light" pitchFamily="50" charset="0"/>
            </a:endParaRPr>
          </a:p>
          <a:p>
            <a:pPr marL="1051560" lvl="1" indent="-914400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  <a:defRPr/>
            </a:pPr>
            <a:endParaRPr lang="en-US" sz="800" i="1" dirty="0">
              <a:solidFill>
                <a:srgbClr val="F8F8F8"/>
              </a:solidFill>
              <a:latin typeface="Verlag Light" pitchFamily="50" charset="0"/>
            </a:endParaRPr>
          </a:p>
          <a:p>
            <a:pPr marL="1508760" lvl="2" indent="-914400" defTabSz="457200">
              <a:buClr>
                <a:prstClr val="white"/>
              </a:buClr>
              <a:defRPr/>
            </a:pPr>
            <a:r>
              <a:rPr lang="en-US" sz="4400" b="1" dirty="0">
                <a:solidFill>
                  <a:srgbClr val="F8F8F8"/>
                </a:solidFill>
                <a:latin typeface="Verlag Light" pitchFamily="50" charset="0"/>
              </a:rPr>
              <a:t>2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Verlag Light" pitchFamily="50" charset="0"/>
                <a:ea typeface="+mn-ea"/>
                <a:cs typeface="+mn-cs"/>
              </a:rPr>
              <a:t>. </a:t>
            </a:r>
            <a:r>
              <a:rPr lang="en-US" sz="4400" b="1" cap="none" baseline="0" dirty="0">
                <a:solidFill>
                  <a:srgbClr val="F8F8F8"/>
                </a:solidFill>
                <a:latin typeface="Verlag Light" pitchFamily="50" charset="0"/>
              </a:rPr>
              <a:t>The Horror of the Fool </a:t>
            </a:r>
            <a:r>
              <a:rPr lang="en-US" sz="4400" cap="none" baseline="0" dirty="0">
                <a:solidFill>
                  <a:srgbClr val="F8F8F8"/>
                </a:solidFill>
                <a:latin typeface="Verlag Light" pitchFamily="50" charset="0"/>
              </a:rPr>
              <a:t>[who] – 14:2-6</a:t>
            </a:r>
          </a:p>
          <a:p>
            <a:pPr marL="3337560" lvl="6" indent="-914400" defTabSz="457200">
              <a:buClr>
                <a:prstClr val="white"/>
              </a:buClr>
              <a:defRPr/>
            </a:pPr>
            <a:r>
              <a:rPr lang="en-US" sz="3200" i="1" dirty="0">
                <a:solidFill>
                  <a:srgbClr val="F8F8F8"/>
                </a:solidFill>
                <a:latin typeface="Verlag Light" pitchFamily="50" charset="0"/>
              </a:rPr>
              <a:t>“There they are in great terror … ” </a:t>
            </a:r>
          </a:p>
          <a:p>
            <a:pPr marL="1051560" lvl="1" indent="-914400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  <a:defRPr/>
            </a:pPr>
            <a:endParaRPr lang="en-US" sz="800" i="1" dirty="0">
              <a:solidFill>
                <a:srgbClr val="F8F8F8"/>
              </a:solidFill>
              <a:latin typeface="Verlag Light" pitchFamily="50" charset="0"/>
            </a:endParaRPr>
          </a:p>
          <a:p>
            <a:pPr marL="1051560" lvl="1" indent="-914400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  <a:defRPr/>
            </a:pPr>
            <a:endParaRPr lang="en-US" sz="800" i="1" dirty="0">
              <a:solidFill>
                <a:srgbClr val="F8F8F8"/>
              </a:solidFill>
              <a:latin typeface="Verlag Light" pitchFamily="50" charset="0"/>
            </a:endParaRPr>
          </a:p>
          <a:p>
            <a:pPr marL="1051560" lvl="1" indent="-914400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  <a:defRPr/>
            </a:pPr>
            <a:endParaRPr lang="en-US" sz="800" i="1" dirty="0">
              <a:solidFill>
                <a:srgbClr val="F8F8F8"/>
              </a:solidFill>
              <a:latin typeface="Verlag Light" pitchFamily="50" charset="0"/>
            </a:endParaRPr>
          </a:p>
          <a:p>
            <a:pPr marL="1051560" lvl="1" indent="-914400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  <a:defRPr/>
            </a:pPr>
            <a:endParaRPr lang="en-US" sz="800" i="1" dirty="0">
              <a:solidFill>
                <a:srgbClr val="F8F8F8"/>
              </a:solidFill>
              <a:latin typeface="Verlag Light" pitchFamily="50" charset="0"/>
            </a:endParaRPr>
          </a:p>
          <a:p>
            <a:pPr marL="1508760" lvl="2" indent="-914400" defTabSz="457200">
              <a:buClr>
                <a:prstClr val="white"/>
              </a:buClr>
              <a:defRPr/>
            </a:pPr>
            <a:r>
              <a:rPr kumimoji="0" lang="en-US" sz="4400" b="1" i="0" u="none" strike="noStrike" kern="1200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Verlag Light" pitchFamily="50" charset="0"/>
                <a:ea typeface="+mn-ea"/>
                <a:cs typeface="+mn-cs"/>
              </a:rPr>
              <a:t>3. The Hope for the Fool </a:t>
            </a:r>
            <a:r>
              <a:rPr kumimoji="0" lang="en-US" sz="4400" i="0" u="none" strike="noStrike" kern="1200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Verlag Light" pitchFamily="50" charset="0"/>
                <a:ea typeface="+mn-ea"/>
                <a:cs typeface="+mn-cs"/>
              </a:rPr>
              <a:t>[how] – 14:7</a:t>
            </a:r>
          </a:p>
          <a:p>
            <a:pPr marL="3337560" lvl="6" indent="-914400" defTabSz="457200">
              <a:buClr>
                <a:prstClr val="white"/>
              </a:buClr>
              <a:defRPr/>
            </a:pPr>
            <a:r>
              <a:rPr lang="en-US" sz="2800" i="1" dirty="0">
                <a:solidFill>
                  <a:srgbClr val="F8F8F8"/>
                </a:solidFill>
                <a:latin typeface="Verlag Light" pitchFamily="50" charset="0"/>
              </a:rPr>
              <a:t>“</a:t>
            </a:r>
            <a:r>
              <a:rPr lang="en-US" sz="2800" b="1" i="1" dirty="0">
                <a:solidFill>
                  <a:srgbClr val="F8F8F8"/>
                </a:solidFill>
                <a:latin typeface="Verlag Light" pitchFamily="50" charset="0"/>
              </a:rPr>
              <a:t>Oh that salvation … would come out of Zion!” </a:t>
            </a:r>
          </a:p>
          <a:p>
            <a:pPr marL="1051560" marR="0" lvl="1" indent="-9144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 2" pitchFamily="18" charset="2"/>
              <a:buNone/>
              <a:tabLst/>
              <a:defRPr/>
            </a:pPr>
            <a:endParaRPr kumimoji="0" lang="en-US" sz="800" b="0" i="1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Verlag Light" pitchFamily="50" charset="0"/>
              <a:ea typeface="+mn-ea"/>
              <a:cs typeface="+mn-cs"/>
            </a:endParaRPr>
          </a:p>
          <a:p>
            <a:pPr marL="1051560" marR="0" lvl="1" indent="-9144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 2" pitchFamily="18" charset="2"/>
              <a:buNone/>
              <a:tabLst/>
              <a:defRPr/>
            </a:pPr>
            <a:endParaRPr kumimoji="0" lang="en-US" sz="800" b="0" i="1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Verlag Light" pitchFamily="50" charset="0"/>
              <a:ea typeface="+mn-ea"/>
              <a:cs typeface="+mn-cs"/>
            </a:endParaRPr>
          </a:p>
          <a:p>
            <a:pPr marL="1051560" marR="0" lvl="1" indent="-91440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endParaRPr kumimoji="0" lang="en-US" sz="800" b="0" i="1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Verlag Light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3256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08EF3B-EFFE-B618-48D0-5A2DE4C956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2B497C3-2728-5911-85B3-CE2E40EEBA7C}"/>
              </a:ext>
            </a:extLst>
          </p:cNvPr>
          <p:cNvSpPr txBox="1"/>
          <p:nvPr/>
        </p:nvSpPr>
        <p:spPr>
          <a:xfrm>
            <a:off x="-1" y="451693"/>
            <a:ext cx="12107537" cy="4755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6525" indent="0">
              <a:spcBef>
                <a:spcPts val="0"/>
              </a:spcBef>
              <a:buFont typeface="Wingdings 2" pitchFamily="18" charset="2"/>
              <a:buNone/>
            </a:pPr>
            <a:r>
              <a:rPr lang="en-US" sz="4800" b="1" cap="small" dirty="0">
                <a:solidFill>
                  <a:srgbClr val="F8F8F8"/>
                </a:solidFill>
                <a:latin typeface="Verlag Light" pitchFamily="50" charset="0"/>
              </a:rPr>
              <a:t>Wisdom for the Ages:				Psalm 14</a:t>
            </a:r>
            <a:endParaRPr lang="en-US" sz="4800" i="1" dirty="0">
              <a:solidFill>
                <a:srgbClr val="F8F8F8"/>
              </a:solidFill>
              <a:latin typeface="Verlag Light" pitchFamily="50" charset="0"/>
            </a:endParaRPr>
          </a:p>
          <a:p>
            <a:pPr marL="1371600" lvl="1" indent="-914400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</a:pPr>
            <a:endParaRPr lang="en-US" sz="500" i="1" dirty="0">
              <a:solidFill>
                <a:srgbClr val="F8F8F8"/>
              </a:solidFill>
              <a:latin typeface="Verlag Light" pitchFamily="50" charset="0"/>
            </a:endParaRPr>
          </a:p>
          <a:p>
            <a:pPr marL="1051560" lvl="1" indent="-914400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</a:pPr>
            <a:endParaRPr lang="en-US" sz="1200" dirty="0">
              <a:solidFill>
                <a:srgbClr val="F8F8F8"/>
              </a:solidFill>
              <a:latin typeface="Verlag Light" pitchFamily="50" charset="0"/>
            </a:endParaRPr>
          </a:p>
          <a:p>
            <a:pPr marL="1051560" lvl="1" indent="-914400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</a:pPr>
            <a:endParaRPr lang="en-US" sz="1200" dirty="0">
              <a:solidFill>
                <a:srgbClr val="F8F8F8"/>
              </a:solidFill>
              <a:latin typeface="Verlag Light" pitchFamily="50" charset="0"/>
            </a:endParaRPr>
          </a:p>
          <a:p>
            <a:pPr marL="1051560" lvl="1" indent="-914400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</a:pPr>
            <a:endParaRPr lang="en-US" sz="1200" dirty="0">
              <a:solidFill>
                <a:srgbClr val="F8F8F8"/>
              </a:solidFill>
              <a:latin typeface="Verlag Light" pitchFamily="50" charset="0"/>
            </a:endParaRPr>
          </a:p>
          <a:p>
            <a:pPr marL="1051560" lvl="1" indent="-914400" algn="ctr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  <a:defRPr/>
            </a:pPr>
            <a:r>
              <a:rPr lang="en-US" sz="2200" i="1" dirty="0">
                <a:solidFill>
                  <a:srgbClr val="F8F8F8"/>
                </a:solidFill>
                <a:latin typeface="Verlag Light" pitchFamily="50" charset="0"/>
              </a:rPr>
              <a:t> 		</a:t>
            </a:r>
            <a:endParaRPr lang="en-US" sz="4800" i="1" dirty="0">
              <a:solidFill>
                <a:srgbClr val="F8F8F8"/>
              </a:solidFill>
              <a:latin typeface="Verlag Light" pitchFamily="50" charset="0"/>
            </a:endParaRPr>
          </a:p>
          <a:p>
            <a:pPr marL="1051560" lvl="1" indent="-914400" algn="ctr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  <a:defRPr/>
            </a:pPr>
            <a:endParaRPr lang="en-US" sz="4800" i="1" dirty="0">
              <a:solidFill>
                <a:srgbClr val="F8F8F8"/>
              </a:solidFill>
              <a:latin typeface="Verlag Light" pitchFamily="50" charset="0"/>
            </a:endParaRPr>
          </a:p>
          <a:p>
            <a:pPr marL="1051560" lvl="1" indent="-914400" algn="ctr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  <a:defRPr/>
            </a:pPr>
            <a:r>
              <a:rPr lang="en-US" sz="4800" i="1" dirty="0">
                <a:solidFill>
                  <a:srgbClr val="F8F8F8"/>
                </a:solidFill>
                <a:latin typeface="Verlag Light" pitchFamily="50" charset="0"/>
              </a:rPr>
              <a:t>“A fool thinks himself to be wise, </a:t>
            </a:r>
          </a:p>
          <a:p>
            <a:pPr marL="1051560" lvl="1" indent="-914400" algn="ctr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  <a:defRPr/>
            </a:pPr>
            <a:r>
              <a:rPr lang="en-US" sz="4800" i="1" dirty="0">
                <a:solidFill>
                  <a:srgbClr val="F8F8F8"/>
                </a:solidFill>
                <a:latin typeface="Verlag Light" pitchFamily="50" charset="0"/>
              </a:rPr>
              <a:t>but a wise man knows he is a fool.”</a:t>
            </a:r>
          </a:p>
          <a:p>
            <a:pPr marL="1051560" lvl="1" indent="-914400" algn="ctr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  <a:defRPr/>
            </a:pPr>
            <a:r>
              <a:rPr lang="en-US" sz="4800" i="1" dirty="0">
                <a:solidFill>
                  <a:srgbClr val="F8F8F8"/>
                </a:solidFill>
                <a:latin typeface="Verlag Light" pitchFamily="50" charset="0"/>
              </a:rPr>
              <a:t>						</a:t>
            </a:r>
            <a:r>
              <a:rPr lang="en-US" sz="4800" dirty="0">
                <a:solidFill>
                  <a:srgbClr val="F8F8F8"/>
                </a:solidFill>
                <a:latin typeface="Verlag Light" pitchFamily="50" charset="0"/>
              </a:rPr>
              <a:t>- Shakespeare</a:t>
            </a:r>
          </a:p>
        </p:txBody>
      </p:sp>
    </p:spTree>
    <p:extLst>
      <p:ext uri="{BB962C8B-B14F-4D97-AF65-F5344CB8AC3E}">
        <p14:creationId xmlns:p14="http://schemas.microsoft.com/office/powerpoint/2010/main" val="3052853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D3EB6C-1FA2-D4D7-6593-19D9930EA3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AB776B5-B44C-39B4-941B-A5D92D20DDE8}"/>
              </a:ext>
            </a:extLst>
          </p:cNvPr>
          <p:cNvSpPr txBox="1"/>
          <p:nvPr/>
        </p:nvSpPr>
        <p:spPr>
          <a:xfrm>
            <a:off x="-1" y="451693"/>
            <a:ext cx="12191999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65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en-US" sz="4800" b="1" i="0" u="none" strike="noStrike" kern="1200" cap="small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Verlag Light" pitchFamily="50" charset="0"/>
                <a:ea typeface="+mn-ea"/>
                <a:cs typeface="+mn-cs"/>
              </a:rPr>
              <a:t>Wisdom for the Ages:				Psalm 14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Verlag Light" pitchFamily="50" charset="0"/>
              <a:ea typeface="+mn-ea"/>
              <a:cs typeface="+mn-cs"/>
            </a:endParaRPr>
          </a:p>
          <a:p>
            <a:pPr marL="1051560" lvl="1" indent="-914400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</a:pPr>
            <a:endParaRPr lang="en-US" sz="1200" dirty="0">
              <a:solidFill>
                <a:srgbClr val="F8F8F8"/>
              </a:solidFill>
              <a:latin typeface="Verlag Light" pitchFamily="50" charset="0"/>
            </a:endParaRPr>
          </a:p>
          <a:p>
            <a:pPr marL="1051560" lvl="1" indent="-914400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</a:pPr>
            <a:endParaRPr lang="en-US" sz="1200" dirty="0">
              <a:solidFill>
                <a:srgbClr val="F8F8F8"/>
              </a:solidFill>
              <a:latin typeface="Verlag Light" pitchFamily="50" charset="0"/>
            </a:endParaRPr>
          </a:p>
          <a:p>
            <a:pPr marL="1051560" lvl="1" indent="-914400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</a:pPr>
            <a:endParaRPr lang="en-US" sz="1200" dirty="0">
              <a:solidFill>
                <a:srgbClr val="F8F8F8"/>
              </a:solidFill>
              <a:latin typeface="Verlag Light" pitchFamily="50" charset="0"/>
            </a:endParaRPr>
          </a:p>
          <a:p>
            <a:pPr marL="1051560" lvl="1" indent="-914400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</a:pPr>
            <a:endParaRPr lang="en-US" sz="1200" dirty="0">
              <a:solidFill>
                <a:srgbClr val="F8F8F8"/>
              </a:solidFill>
              <a:latin typeface="Verlag Light" pitchFamily="50" charset="0"/>
            </a:endParaRPr>
          </a:p>
          <a:p>
            <a:pPr marL="1508760" lvl="2" indent="-914400" defTabSz="457200">
              <a:buClr>
                <a:prstClr val="white"/>
              </a:buClr>
              <a:defRPr/>
            </a:pPr>
            <a:r>
              <a:rPr kumimoji="0" lang="en-US" sz="4400" b="1" i="0" u="none" strike="noStrike" kern="1200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Verlag Light" pitchFamily="50" charset="0"/>
                <a:ea typeface="+mn-ea"/>
                <a:cs typeface="+mn-cs"/>
              </a:rPr>
              <a:t>3. The Hope for the Fool </a:t>
            </a:r>
            <a:r>
              <a:rPr kumimoji="0" lang="en-US" sz="4400" i="0" u="none" strike="noStrike" kern="1200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Verlag Light" pitchFamily="50" charset="0"/>
                <a:ea typeface="+mn-ea"/>
                <a:cs typeface="+mn-cs"/>
              </a:rPr>
              <a:t>[how] – 14:7</a:t>
            </a:r>
          </a:p>
          <a:p>
            <a:pPr marL="3337560" lvl="6" indent="-914400" defTabSz="457200">
              <a:buClr>
                <a:prstClr val="white"/>
              </a:buClr>
              <a:defRPr/>
            </a:pPr>
            <a:r>
              <a:rPr lang="en-US" sz="2800" i="1" dirty="0">
                <a:solidFill>
                  <a:srgbClr val="F8F8F8"/>
                </a:solidFill>
                <a:latin typeface="Verlag Light" pitchFamily="50" charset="0"/>
              </a:rPr>
              <a:t>“</a:t>
            </a:r>
            <a:r>
              <a:rPr lang="en-US" sz="2800" b="1" i="1" dirty="0">
                <a:solidFill>
                  <a:srgbClr val="F8F8F8"/>
                </a:solidFill>
                <a:latin typeface="Verlag Light" pitchFamily="50" charset="0"/>
              </a:rPr>
              <a:t>Oh that salvation … would come out of Zion!” </a:t>
            </a:r>
          </a:p>
          <a:p>
            <a:pPr marL="1051560" lvl="1" indent="-914400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  <a:defRPr/>
            </a:pPr>
            <a:endParaRPr lang="en-US" sz="800" i="1" dirty="0">
              <a:solidFill>
                <a:srgbClr val="F8F8F8"/>
              </a:solidFill>
              <a:latin typeface="Verlag Light" pitchFamily="50" charset="0"/>
            </a:endParaRPr>
          </a:p>
          <a:p>
            <a:pPr marL="1051560" lvl="1" indent="-914400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  <a:defRPr/>
            </a:pPr>
            <a:endParaRPr lang="en-US" sz="800" i="1" dirty="0">
              <a:solidFill>
                <a:srgbClr val="F8F8F8"/>
              </a:solidFill>
              <a:latin typeface="Verlag Light" pitchFamily="50" charset="0"/>
            </a:endParaRPr>
          </a:p>
          <a:p>
            <a:pPr marL="1051560" lvl="1" indent="-914400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  <a:defRPr/>
            </a:pPr>
            <a:endParaRPr lang="en-US" sz="800" i="1" dirty="0">
              <a:solidFill>
                <a:srgbClr val="F8F8F8"/>
              </a:solidFill>
              <a:latin typeface="Verlag Light" pitchFamily="50" charset="0"/>
            </a:endParaRPr>
          </a:p>
          <a:p>
            <a:pPr marL="1051560" lvl="1" indent="-914400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  <a:defRPr/>
            </a:pPr>
            <a:endParaRPr lang="en-US" sz="800" i="1" dirty="0">
              <a:solidFill>
                <a:srgbClr val="F8F8F8"/>
              </a:solidFill>
              <a:latin typeface="Verlag Light" pitchFamily="50" charset="0"/>
            </a:endParaRPr>
          </a:p>
          <a:p>
            <a:pPr marL="1051560" marR="0" lvl="1" indent="-9144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 2" pitchFamily="18" charset="2"/>
              <a:buNone/>
              <a:tabLst/>
              <a:defRPr/>
            </a:pPr>
            <a:endParaRPr kumimoji="0" lang="en-US" sz="800" b="0" i="1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Verlag Light" pitchFamily="50" charset="0"/>
              <a:ea typeface="+mn-ea"/>
              <a:cs typeface="+mn-cs"/>
            </a:endParaRPr>
          </a:p>
          <a:p>
            <a:pPr marL="2423160" lvl="4" indent="-914400" defTabSz="457200">
              <a:buClr>
                <a:prstClr val="white"/>
              </a:buClr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Verlag Light" pitchFamily="50" charset="0"/>
                <a:ea typeface="+mn-ea"/>
                <a:cs typeface="+mn-cs"/>
              </a:rPr>
              <a:t>Salvation – “…out of Zion!</a:t>
            </a:r>
            <a:r>
              <a:rPr lang="en-US" sz="4000" i="1" dirty="0">
                <a:solidFill>
                  <a:srgbClr val="F8F8F8"/>
                </a:solidFill>
                <a:latin typeface="Verlag Light" pitchFamily="50" charset="0"/>
              </a:rPr>
              <a:t>”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Verlag Light" pitchFamily="50" charset="0"/>
              <a:ea typeface="+mn-ea"/>
              <a:cs typeface="+mn-cs"/>
            </a:endParaRPr>
          </a:p>
          <a:p>
            <a:pPr marL="2423160" lvl="4" indent="-914400" defTabSz="457200">
              <a:buClr>
                <a:prstClr val="white"/>
              </a:buClr>
              <a:defRPr/>
            </a:pPr>
            <a:endParaRPr lang="en-US" sz="4000" i="1" dirty="0">
              <a:solidFill>
                <a:srgbClr val="F8F8F8"/>
              </a:solidFill>
              <a:latin typeface="Verlag Light" pitchFamily="50" charset="0"/>
            </a:endParaRPr>
          </a:p>
          <a:p>
            <a:pPr marL="2423160" lvl="4" indent="-914400" defTabSz="457200">
              <a:buClr>
                <a:prstClr val="white"/>
              </a:buClr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Verlag Light" pitchFamily="50" charset="0"/>
                <a:ea typeface="+mn-ea"/>
                <a:cs typeface="+mn-cs"/>
              </a:rPr>
              <a:t>Restoration – “the LORD restores … rejoice!”</a:t>
            </a:r>
          </a:p>
          <a:p>
            <a:pPr marL="2423160" lvl="4" indent="-914400" defTabSz="457200">
              <a:buClr>
                <a:prstClr val="white"/>
              </a:buClr>
              <a:defRPr/>
            </a:pPr>
            <a:endParaRPr lang="en-US" sz="4000" i="1" dirty="0">
              <a:solidFill>
                <a:srgbClr val="F8F8F8"/>
              </a:solidFill>
              <a:latin typeface="Verlag Light" pitchFamily="50" charset="0"/>
            </a:endParaRPr>
          </a:p>
          <a:p>
            <a:pPr marL="2423160" lvl="4" indent="-914400" defTabSz="457200">
              <a:buClr>
                <a:prstClr val="white"/>
              </a:buClr>
              <a:defRPr/>
            </a:pP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Verlag Light" pitchFamily="50" charset="0"/>
              <a:ea typeface="+mn-ea"/>
              <a:cs typeface="+mn-cs"/>
            </a:endParaRPr>
          </a:p>
          <a:p>
            <a:pPr marL="1051560" marR="0" lvl="1" indent="-91440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endParaRPr kumimoji="0" lang="en-US" sz="800" b="0" i="1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Verlag Light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9078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0BD3E8-51E0-E3AE-3DC4-EEE72A4F7B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6CE85BE-7BC6-C280-5023-1EE97271F2D0}"/>
              </a:ext>
            </a:extLst>
          </p:cNvPr>
          <p:cNvSpPr txBox="1"/>
          <p:nvPr/>
        </p:nvSpPr>
        <p:spPr>
          <a:xfrm>
            <a:off x="-1" y="451693"/>
            <a:ext cx="12107537" cy="4016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6525" indent="0">
              <a:spcBef>
                <a:spcPts val="0"/>
              </a:spcBef>
              <a:buFont typeface="Wingdings 2" pitchFamily="18" charset="2"/>
              <a:buNone/>
            </a:pPr>
            <a:r>
              <a:rPr lang="en-US" sz="4800" b="1" cap="small" dirty="0">
                <a:solidFill>
                  <a:srgbClr val="F8F8F8"/>
                </a:solidFill>
                <a:latin typeface="Verlag Light" pitchFamily="50" charset="0"/>
              </a:rPr>
              <a:t>Wisdom for the Ages:				Psalm 14</a:t>
            </a:r>
            <a:endParaRPr lang="en-US" sz="4800" i="1" dirty="0">
              <a:solidFill>
                <a:srgbClr val="F8F8F8"/>
              </a:solidFill>
              <a:latin typeface="Verlag Light" pitchFamily="50" charset="0"/>
            </a:endParaRPr>
          </a:p>
          <a:p>
            <a:pPr marL="1371600" lvl="1" indent="-914400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</a:pPr>
            <a:endParaRPr lang="en-US" sz="500" i="1" dirty="0">
              <a:solidFill>
                <a:srgbClr val="F8F8F8"/>
              </a:solidFill>
              <a:latin typeface="Verlag Light" pitchFamily="50" charset="0"/>
            </a:endParaRPr>
          </a:p>
          <a:p>
            <a:pPr marL="1051560" lvl="1" indent="-914400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</a:pPr>
            <a:endParaRPr lang="en-US" sz="1200" dirty="0">
              <a:solidFill>
                <a:srgbClr val="F8F8F8"/>
              </a:solidFill>
              <a:latin typeface="Verlag Light" pitchFamily="50" charset="0"/>
            </a:endParaRPr>
          </a:p>
          <a:p>
            <a:pPr marL="1051560" lvl="1" indent="-914400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</a:pPr>
            <a:endParaRPr lang="en-US" sz="1200" dirty="0">
              <a:solidFill>
                <a:srgbClr val="F8F8F8"/>
              </a:solidFill>
              <a:latin typeface="Verlag Light" pitchFamily="50" charset="0"/>
            </a:endParaRPr>
          </a:p>
          <a:p>
            <a:pPr marL="1051560" lvl="1" indent="-914400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</a:pPr>
            <a:endParaRPr lang="en-US" sz="1200" dirty="0">
              <a:solidFill>
                <a:srgbClr val="F8F8F8"/>
              </a:solidFill>
              <a:latin typeface="Verlag Light" pitchFamily="50" charset="0"/>
            </a:endParaRPr>
          </a:p>
          <a:p>
            <a:pPr marL="1051560" lvl="1" indent="-914400" algn="ctr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  <a:defRPr/>
            </a:pPr>
            <a:r>
              <a:rPr lang="en-US" sz="2200" i="1" dirty="0">
                <a:solidFill>
                  <a:srgbClr val="F8F8F8"/>
                </a:solidFill>
                <a:latin typeface="Verlag Light" pitchFamily="50" charset="0"/>
              </a:rPr>
              <a:t> 		</a:t>
            </a:r>
            <a:endParaRPr lang="en-US" sz="4800" i="1" dirty="0">
              <a:solidFill>
                <a:srgbClr val="F8F8F8"/>
              </a:solidFill>
              <a:latin typeface="Verlag Light" pitchFamily="50" charset="0"/>
            </a:endParaRPr>
          </a:p>
          <a:p>
            <a:pPr marL="1051560" lvl="1" indent="-914400" algn="ctr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  <a:defRPr/>
            </a:pPr>
            <a:r>
              <a:rPr lang="en-US" sz="4800" i="1" dirty="0">
                <a:solidFill>
                  <a:srgbClr val="F8F8F8"/>
                </a:solidFill>
                <a:latin typeface="Verlag Light" pitchFamily="50" charset="0"/>
              </a:rPr>
              <a:t>What if we are not wise?</a:t>
            </a:r>
          </a:p>
          <a:p>
            <a:pPr marL="1051560" lvl="1" indent="-914400" algn="ctr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  <a:defRPr/>
            </a:pPr>
            <a:endParaRPr lang="en-US" sz="4800" i="1" dirty="0">
              <a:solidFill>
                <a:srgbClr val="F8F8F8"/>
              </a:solidFill>
              <a:latin typeface="Verlag Light" pitchFamily="50" charset="0"/>
            </a:endParaRPr>
          </a:p>
          <a:p>
            <a:pPr marL="1051560" lvl="1" indent="-914400" algn="ctr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  <a:defRPr/>
            </a:pPr>
            <a:r>
              <a:rPr lang="en-US" sz="4800" i="1" dirty="0">
                <a:solidFill>
                  <a:srgbClr val="F8F8F8"/>
                </a:solidFill>
                <a:latin typeface="Verlag Light" pitchFamily="50" charset="0"/>
              </a:rPr>
              <a:t>How do we deal with folly?</a:t>
            </a:r>
          </a:p>
        </p:txBody>
      </p:sp>
    </p:spTree>
    <p:extLst>
      <p:ext uri="{BB962C8B-B14F-4D97-AF65-F5344CB8AC3E}">
        <p14:creationId xmlns:p14="http://schemas.microsoft.com/office/powerpoint/2010/main" val="31086771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8AD439-F360-473D-8CC4-831C90A951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7944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884755-E835-ABDB-630C-3DD806618A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Content Placeholder 4">
            <a:extLst>
              <a:ext uri="{FF2B5EF4-FFF2-40B4-BE49-F238E27FC236}">
                <a16:creationId xmlns:a16="http://schemas.microsoft.com/office/drawing/2014/main" id="{458A02A9-CB87-8C0E-0F98-DF45619DE4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8000" y="0"/>
            <a:ext cx="11074400" cy="6858000"/>
          </a:xfrm>
        </p:spPr>
        <p:txBody>
          <a:bodyPr>
            <a:normAutofit/>
          </a:bodyPr>
          <a:lstStyle/>
          <a:p>
            <a:pPr marL="1828754" lvl="1" indent="-1219170" algn="ctr" defTabSz="609585">
              <a:spcBef>
                <a:spcPts val="0"/>
              </a:spcBef>
              <a:buNone/>
            </a:pPr>
            <a:endParaRPr lang="en-US" sz="4800" i="1" dirty="0">
              <a:solidFill>
                <a:schemeClr val="tx2"/>
              </a:solidFill>
              <a:latin typeface="Verlag Light" pitchFamily="50" charset="0"/>
            </a:endParaRPr>
          </a:p>
          <a:p>
            <a:pPr marL="1828754" lvl="1" indent="-1219170" algn="ctr" defTabSz="609585">
              <a:spcBef>
                <a:spcPts val="0"/>
              </a:spcBef>
              <a:buNone/>
            </a:pPr>
            <a:endParaRPr lang="en-US" sz="4800" i="1" dirty="0">
              <a:solidFill>
                <a:schemeClr val="tx2"/>
              </a:solidFill>
              <a:latin typeface="Verlag Light" pitchFamily="50" charset="0"/>
            </a:endParaRPr>
          </a:p>
          <a:p>
            <a:pPr marL="0" lvl="1" indent="0" algn="ctr" defTabSz="609585">
              <a:spcBef>
                <a:spcPts val="0"/>
              </a:spcBef>
              <a:buNone/>
            </a:pPr>
            <a:endParaRPr lang="en-US" sz="6600" dirty="0">
              <a:solidFill>
                <a:schemeClr val="bg1"/>
              </a:solidFill>
              <a:latin typeface="Verlag Light" pitchFamily="50" charset="0"/>
            </a:endParaRPr>
          </a:p>
          <a:p>
            <a:pPr marL="0" lvl="1" indent="0" algn="ctr" defTabSz="609585">
              <a:spcBef>
                <a:spcPts val="0"/>
              </a:spcBef>
              <a:buNone/>
            </a:pPr>
            <a:r>
              <a:rPr lang="en-US" sz="6600" dirty="0">
                <a:solidFill>
                  <a:schemeClr val="bg1"/>
                </a:solidFill>
                <a:latin typeface="Verlag Light" pitchFamily="50" charset="0"/>
              </a:rPr>
              <a:t>Psalm 14:1-7</a:t>
            </a:r>
          </a:p>
          <a:p>
            <a:pPr marL="0" lvl="1" indent="0" algn="ctr" defTabSz="609585">
              <a:spcBef>
                <a:spcPts val="0"/>
              </a:spcBef>
              <a:buNone/>
            </a:pPr>
            <a:endParaRPr lang="en-US" sz="4800" dirty="0">
              <a:solidFill>
                <a:schemeClr val="bg1"/>
              </a:solidFill>
              <a:latin typeface="Verlag Light" pitchFamily="50" charset="0"/>
            </a:endParaRPr>
          </a:p>
          <a:p>
            <a:pPr marL="1828754" lvl="1" indent="-1219170" algn="ctr" defTabSz="609585">
              <a:spcBef>
                <a:spcPts val="0"/>
              </a:spcBef>
              <a:buNone/>
            </a:pPr>
            <a:r>
              <a:rPr lang="en-US" sz="2667" i="1" dirty="0">
                <a:solidFill>
                  <a:schemeClr val="tx2"/>
                </a:solidFill>
                <a:latin typeface="Verlag Light" pitchFamily="50" charset="0"/>
              </a:rPr>
              <a:t>	</a:t>
            </a:r>
            <a:endParaRPr lang="en-US" sz="667" dirty="0">
              <a:solidFill>
                <a:schemeClr val="tx2"/>
              </a:solidFill>
              <a:latin typeface="Verlag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758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34516C-58EE-BBF6-AA58-F5530062E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B7A6372-3487-880B-069A-84F38AB415CB}"/>
              </a:ext>
            </a:extLst>
          </p:cNvPr>
          <p:cNvSpPr txBox="1"/>
          <p:nvPr/>
        </p:nvSpPr>
        <p:spPr>
          <a:xfrm>
            <a:off x="-1" y="451693"/>
            <a:ext cx="12107537" cy="58631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6525" indent="0">
              <a:spcBef>
                <a:spcPts val="0"/>
              </a:spcBef>
              <a:buFont typeface="Wingdings 2" pitchFamily="18" charset="2"/>
              <a:buNone/>
            </a:pPr>
            <a:r>
              <a:rPr lang="en-US" sz="4800" b="1" cap="small" dirty="0">
                <a:solidFill>
                  <a:srgbClr val="F8F8F8"/>
                </a:solidFill>
                <a:latin typeface="Verlag Light" pitchFamily="50" charset="0"/>
              </a:rPr>
              <a:t>Wisdom for the Ages		new testament</a:t>
            </a:r>
            <a:endParaRPr lang="en-US" sz="4800" i="1" dirty="0">
              <a:solidFill>
                <a:srgbClr val="F8F8F8"/>
              </a:solidFill>
              <a:latin typeface="Verlag Light" pitchFamily="50" charset="0"/>
            </a:endParaRPr>
          </a:p>
          <a:p>
            <a:pPr marL="1371600" lvl="1" indent="-914400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</a:pPr>
            <a:endParaRPr lang="en-US" sz="500" i="1" dirty="0">
              <a:solidFill>
                <a:srgbClr val="F8F8F8"/>
              </a:solidFill>
              <a:latin typeface="Verlag Light" pitchFamily="50" charset="0"/>
            </a:endParaRPr>
          </a:p>
          <a:p>
            <a:pPr marL="1051560" lvl="1" indent="-914400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</a:pPr>
            <a:endParaRPr lang="en-US" sz="1200" dirty="0">
              <a:solidFill>
                <a:srgbClr val="F8F8F8"/>
              </a:solidFill>
              <a:latin typeface="Verlag Light" pitchFamily="50" charset="0"/>
            </a:endParaRPr>
          </a:p>
          <a:p>
            <a:pPr marL="1051560" lvl="1" indent="-914400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</a:pPr>
            <a:endParaRPr lang="en-US" sz="1200" dirty="0">
              <a:solidFill>
                <a:srgbClr val="F8F8F8"/>
              </a:solidFill>
              <a:latin typeface="Verlag Light" pitchFamily="50" charset="0"/>
            </a:endParaRPr>
          </a:p>
          <a:p>
            <a:pPr marL="594360" defTabSz="457200">
              <a:buClr>
                <a:prstClr val="white"/>
              </a:buClr>
              <a:defRPr/>
            </a:pPr>
            <a:r>
              <a:rPr lang="en-US" sz="3200" dirty="0">
                <a:solidFill>
                  <a:srgbClr val="F8F8F8"/>
                </a:solidFill>
                <a:latin typeface="Verlag Light" pitchFamily="50" charset="0"/>
              </a:rPr>
              <a:t>“[Christ] in whom are hidden all the treasures of </a:t>
            </a:r>
            <a:r>
              <a:rPr lang="en-US" sz="3200" b="1" i="1" dirty="0">
                <a:solidFill>
                  <a:srgbClr val="F8F8F8"/>
                </a:solidFill>
                <a:latin typeface="Verlag Light" pitchFamily="50" charset="0"/>
              </a:rPr>
              <a:t>wisdom</a:t>
            </a:r>
            <a:r>
              <a:rPr lang="en-US" sz="3200" dirty="0">
                <a:solidFill>
                  <a:srgbClr val="F8F8F8"/>
                </a:solidFill>
                <a:latin typeface="Verlag Light" pitchFamily="50" charset="0"/>
              </a:rPr>
              <a:t> and knowledge”</a:t>
            </a:r>
          </a:p>
          <a:p>
            <a:pPr marL="594360" defTabSz="457200">
              <a:buClr>
                <a:prstClr val="white"/>
              </a:buClr>
              <a:defRPr/>
            </a:pPr>
            <a:r>
              <a:rPr lang="en-US" sz="3200" dirty="0">
                <a:solidFill>
                  <a:srgbClr val="F8F8F8"/>
                </a:solidFill>
                <a:latin typeface="Verlag Light" pitchFamily="50" charset="0"/>
              </a:rPr>
              <a:t>															- Colossians 2:3 </a:t>
            </a:r>
          </a:p>
          <a:p>
            <a:pPr marL="594360" defTabSz="457200">
              <a:buClr>
                <a:prstClr val="white"/>
              </a:buClr>
              <a:defRPr/>
            </a:pPr>
            <a:endParaRPr lang="en-US" sz="500" dirty="0">
              <a:solidFill>
                <a:srgbClr val="F8F8F8"/>
              </a:solidFill>
              <a:latin typeface="Verlag Light" pitchFamily="50" charset="0"/>
            </a:endParaRPr>
          </a:p>
          <a:p>
            <a:pPr marL="594360" defTabSz="457200">
              <a:buClr>
                <a:prstClr val="white"/>
              </a:buClr>
              <a:defRPr/>
            </a:pPr>
            <a:r>
              <a:rPr lang="en-US" sz="3200" dirty="0">
                <a:solidFill>
                  <a:srgbClr val="F8F8F8"/>
                </a:solidFill>
                <a:latin typeface="Verlag Light" pitchFamily="50" charset="0"/>
              </a:rPr>
              <a:t>"And because of him you are in </a:t>
            </a:r>
            <a:r>
              <a:rPr lang="en-US" sz="3200" b="1" i="1" dirty="0">
                <a:solidFill>
                  <a:srgbClr val="F8F8F8"/>
                </a:solidFill>
                <a:latin typeface="Verlag Light" pitchFamily="50" charset="0"/>
              </a:rPr>
              <a:t>Christ Jesus, who became to us wisdom from God</a:t>
            </a:r>
            <a:r>
              <a:rPr lang="en-US" sz="3200" dirty="0">
                <a:solidFill>
                  <a:srgbClr val="F8F8F8"/>
                </a:solidFill>
                <a:latin typeface="Verlag Light" pitchFamily="50" charset="0"/>
              </a:rPr>
              <a:t>, righteousness and sanctification and redemption, so that, as it is written, "Let the one who boasts, boasts in the Lord.“</a:t>
            </a:r>
          </a:p>
          <a:p>
            <a:pPr marL="594360" defTabSz="457200">
              <a:buClr>
                <a:prstClr val="white"/>
              </a:buClr>
              <a:defRPr/>
            </a:pPr>
            <a:r>
              <a:rPr lang="en-US" sz="3200" dirty="0">
                <a:solidFill>
                  <a:srgbClr val="F8F8F8"/>
                </a:solidFill>
                <a:latin typeface="Verlag Light" pitchFamily="50" charset="0"/>
              </a:rPr>
              <a:t>															- 1 Corinthians 1:30-31 </a:t>
            </a:r>
          </a:p>
          <a:p>
            <a:pPr marL="594360" defTabSz="457200">
              <a:buClr>
                <a:prstClr val="white"/>
              </a:buClr>
              <a:defRPr/>
            </a:pPr>
            <a:endParaRPr lang="en-US" sz="500" dirty="0">
              <a:solidFill>
                <a:srgbClr val="F8F8F8"/>
              </a:solidFill>
              <a:latin typeface="Verlag Light" pitchFamily="50" charset="0"/>
            </a:endParaRPr>
          </a:p>
          <a:p>
            <a:pPr marL="594360" defTabSz="457200">
              <a:buClr>
                <a:prstClr val="white"/>
              </a:buClr>
              <a:defRPr/>
            </a:pPr>
            <a:r>
              <a:rPr lang="en-US" sz="3200" dirty="0">
                <a:solidFill>
                  <a:srgbClr val="F8F8F8"/>
                </a:solidFill>
                <a:latin typeface="Verlag Light" pitchFamily="50" charset="0"/>
              </a:rPr>
              <a:t>"and how from childhood you have been acquainted with the sacred writings, which are able to </a:t>
            </a:r>
            <a:r>
              <a:rPr lang="en-US" sz="3200" b="1" i="1" dirty="0">
                <a:solidFill>
                  <a:srgbClr val="F8F8F8"/>
                </a:solidFill>
                <a:latin typeface="Verlag Light" pitchFamily="50" charset="0"/>
              </a:rPr>
              <a:t>make you wise for salvation </a:t>
            </a:r>
            <a:r>
              <a:rPr lang="en-US" sz="3200" dirty="0">
                <a:solidFill>
                  <a:srgbClr val="F8F8F8"/>
                </a:solidFill>
                <a:latin typeface="Verlag Light" pitchFamily="50" charset="0"/>
              </a:rPr>
              <a:t>through faith in Christ Jesus.” 											- 2 Tim 3:15 </a:t>
            </a:r>
          </a:p>
        </p:txBody>
      </p:sp>
    </p:spTree>
    <p:extLst>
      <p:ext uri="{BB962C8B-B14F-4D97-AF65-F5344CB8AC3E}">
        <p14:creationId xmlns:p14="http://schemas.microsoft.com/office/powerpoint/2010/main" val="355819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1CE0AC8-B00C-4233-803B-5E5610CFDA00}"/>
              </a:ext>
            </a:extLst>
          </p:cNvPr>
          <p:cNvSpPr txBox="1"/>
          <p:nvPr/>
        </p:nvSpPr>
        <p:spPr>
          <a:xfrm>
            <a:off x="-1" y="451693"/>
            <a:ext cx="12107537" cy="4016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6525" indent="0">
              <a:spcBef>
                <a:spcPts val="0"/>
              </a:spcBef>
              <a:buFont typeface="Wingdings 2" pitchFamily="18" charset="2"/>
              <a:buNone/>
            </a:pPr>
            <a:r>
              <a:rPr lang="en-US" sz="4800" b="1" cap="small" dirty="0">
                <a:solidFill>
                  <a:srgbClr val="F8F8F8"/>
                </a:solidFill>
                <a:latin typeface="Verlag Light" pitchFamily="50" charset="0"/>
              </a:rPr>
              <a:t>Wisdom for the Ages:				Psalm 14</a:t>
            </a:r>
            <a:endParaRPr lang="en-US" sz="4800" i="1" dirty="0">
              <a:solidFill>
                <a:srgbClr val="F8F8F8"/>
              </a:solidFill>
              <a:latin typeface="Verlag Light" pitchFamily="50" charset="0"/>
            </a:endParaRPr>
          </a:p>
          <a:p>
            <a:pPr marL="1371600" lvl="1" indent="-914400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</a:pPr>
            <a:endParaRPr lang="en-US" sz="500" i="1" dirty="0">
              <a:solidFill>
                <a:srgbClr val="F8F8F8"/>
              </a:solidFill>
              <a:latin typeface="Verlag Light" pitchFamily="50" charset="0"/>
            </a:endParaRPr>
          </a:p>
          <a:p>
            <a:pPr marL="1051560" lvl="1" indent="-914400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</a:pPr>
            <a:endParaRPr lang="en-US" sz="1200" dirty="0">
              <a:solidFill>
                <a:srgbClr val="F8F8F8"/>
              </a:solidFill>
              <a:latin typeface="Verlag Light" pitchFamily="50" charset="0"/>
            </a:endParaRPr>
          </a:p>
          <a:p>
            <a:pPr marL="1051560" lvl="1" indent="-914400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</a:pPr>
            <a:endParaRPr lang="en-US" sz="1200" dirty="0">
              <a:solidFill>
                <a:srgbClr val="F8F8F8"/>
              </a:solidFill>
              <a:latin typeface="Verlag Light" pitchFamily="50" charset="0"/>
            </a:endParaRPr>
          </a:p>
          <a:p>
            <a:pPr marL="1051560" lvl="1" indent="-914400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</a:pPr>
            <a:endParaRPr lang="en-US" sz="1200" dirty="0">
              <a:solidFill>
                <a:srgbClr val="F8F8F8"/>
              </a:solidFill>
              <a:latin typeface="Verlag Light" pitchFamily="50" charset="0"/>
            </a:endParaRPr>
          </a:p>
          <a:p>
            <a:pPr marL="1051560" lvl="1" indent="-914400" algn="ctr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  <a:defRPr/>
            </a:pPr>
            <a:r>
              <a:rPr lang="en-US" sz="2200" i="1" dirty="0">
                <a:solidFill>
                  <a:srgbClr val="F8F8F8"/>
                </a:solidFill>
                <a:latin typeface="Verlag Light" pitchFamily="50" charset="0"/>
              </a:rPr>
              <a:t> 		</a:t>
            </a:r>
            <a:endParaRPr lang="en-US" sz="4800" i="1" dirty="0">
              <a:solidFill>
                <a:srgbClr val="F8F8F8"/>
              </a:solidFill>
              <a:latin typeface="Verlag Light" pitchFamily="50" charset="0"/>
            </a:endParaRPr>
          </a:p>
          <a:p>
            <a:pPr marL="1051560" lvl="1" indent="-914400" algn="ctr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  <a:defRPr/>
            </a:pPr>
            <a:r>
              <a:rPr lang="en-US" sz="4800" i="1" dirty="0">
                <a:solidFill>
                  <a:srgbClr val="F8F8F8"/>
                </a:solidFill>
                <a:latin typeface="Verlag Light" pitchFamily="50" charset="0"/>
              </a:rPr>
              <a:t>What if we are not wise?</a:t>
            </a:r>
          </a:p>
          <a:p>
            <a:pPr marL="1051560" lvl="1" indent="-914400" algn="ctr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  <a:defRPr/>
            </a:pPr>
            <a:endParaRPr lang="en-US" sz="4800" i="1" dirty="0">
              <a:solidFill>
                <a:srgbClr val="F8F8F8"/>
              </a:solidFill>
              <a:latin typeface="Verlag Light" pitchFamily="50" charset="0"/>
            </a:endParaRPr>
          </a:p>
          <a:p>
            <a:pPr marL="1051560" lvl="1" indent="-914400" algn="ctr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  <a:defRPr/>
            </a:pPr>
            <a:r>
              <a:rPr lang="en-US" sz="4800" i="1" dirty="0">
                <a:solidFill>
                  <a:srgbClr val="F8F8F8"/>
                </a:solidFill>
                <a:latin typeface="Verlag Light" pitchFamily="50" charset="0"/>
              </a:rPr>
              <a:t>How do we deal with folly?</a:t>
            </a:r>
          </a:p>
        </p:txBody>
      </p:sp>
    </p:spTree>
    <p:extLst>
      <p:ext uri="{BB962C8B-B14F-4D97-AF65-F5344CB8AC3E}">
        <p14:creationId xmlns:p14="http://schemas.microsoft.com/office/powerpoint/2010/main" val="3834180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AC45A-2C29-F845-38FE-4B60A360B2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4128B60-35EB-E19E-DD65-092EE3E8025D}"/>
              </a:ext>
            </a:extLst>
          </p:cNvPr>
          <p:cNvSpPr txBox="1"/>
          <p:nvPr/>
        </p:nvSpPr>
        <p:spPr>
          <a:xfrm>
            <a:off x="-1" y="451693"/>
            <a:ext cx="12191999" cy="6309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65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en-US" sz="4800" b="1" i="0" u="none" strike="noStrike" kern="1200" cap="small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Verlag Light" pitchFamily="50" charset="0"/>
                <a:ea typeface="+mn-ea"/>
                <a:cs typeface="+mn-cs"/>
              </a:rPr>
              <a:t>Wisdom for the Ages:				Psalm 14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Verlag Light" pitchFamily="50" charset="0"/>
              <a:ea typeface="+mn-ea"/>
              <a:cs typeface="+mn-cs"/>
            </a:endParaRPr>
          </a:p>
          <a:p>
            <a:pPr marL="1051560" lvl="1" indent="-914400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</a:pPr>
            <a:endParaRPr lang="en-US" sz="1200" dirty="0">
              <a:solidFill>
                <a:srgbClr val="F8F8F8"/>
              </a:solidFill>
              <a:latin typeface="Verlag Light" pitchFamily="50" charset="0"/>
            </a:endParaRPr>
          </a:p>
          <a:p>
            <a:pPr marL="1051560" lvl="1" indent="-914400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</a:pPr>
            <a:endParaRPr lang="en-US" sz="1200" dirty="0">
              <a:solidFill>
                <a:srgbClr val="F8F8F8"/>
              </a:solidFill>
              <a:latin typeface="Verlag Light" pitchFamily="50" charset="0"/>
            </a:endParaRPr>
          </a:p>
          <a:p>
            <a:pPr marL="1051560" lvl="1" indent="-914400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</a:pPr>
            <a:endParaRPr lang="en-US" sz="1200" dirty="0">
              <a:solidFill>
                <a:srgbClr val="F8F8F8"/>
              </a:solidFill>
              <a:latin typeface="Verlag Light" pitchFamily="50" charset="0"/>
            </a:endParaRPr>
          </a:p>
          <a:p>
            <a:pPr marL="1051560" lvl="1" indent="-914400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</a:pPr>
            <a:endParaRPr lang="en-US" sz="1200" dirty="0">
              <a:solidFill>
                <a:srgbClr val="F8F8F8"/>
              </a:solidFill>
              <a:latin typeface="Verlag Light" pitchFamily="50" charset="0"/>
            </a:endParaRPr>
          </a:p>
          <a:p>
            <a:pPr marL="594360" lvl="2" defTabSz="228600">
              <a:buClr>
                <a:prstClr val="white"/>
              </a:buClr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Verlag Light" pitchFamily="50" charset="0"/>
                <a:ea typeface="+mn-ea"/>
                <a:cs typeface="+mn-cs"/>
              </a:rPr>
              <a:t>1. The Heart of the Fool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Verlag Light" pitchFamily="50" charset="0"/>
                <a:ea typeface="+mn-ea"/>
                <a:cs typeface="+mn-cs"/>
              </a:rPr>
              <a:t>[where] </a:t>
            </a:r>
            <a:r>
              <a:rPr lang="en-US" sz="4400" dirty="0">
                <a:solidFill>
                  <a:srgbClr val="F8F8F8"/>
                </a:solidFill>
                <a:latin typeface="Verlag Light" pitchFamily="50" charset="0"/>
              </a:rPr>
              <a:t>– 14:1</a:t>
            </a:r>
          </a:p>
          <a:p>
            <a:pPr marL="1965960" lvl="5" defTabSz="228600">
              <a:buClr>
                <a:prstClr val="white"/>
              </a:buClr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Verlag Light" pitchFamily="50" charset="0"/>
                <a:ea typeface="+mn-ea"/>
                <a:cs typeface="+mn-cs"/>
              </a:rPr>
              <a:t>		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Verlag Light" pitchFamily="50" charset="0"/>
                <a:ea typeface="+mn-ea"/>
                <a:cs typeface="+mn-cs"/>
              </a:rPr>
              <a:t>“The fool says in his heart …”</a:t>
            </a:r>
            <a:endParaRPr lang="en-US" sz="3200" i="1" dirty="0">
              <a:solidFill>
                <a:srgbClr val="F8F8F8"/>
              </a:solidFill>
              <a:latin typeface="Verlag Light" pitchFamily="50" charset="0"/>
            </a:endParaRPr>
          </a:p>
          <a:p>
            <a:pPr marL="1051560" lvl="1" indent="-914400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  <a:defRPr/>
            </a:pPr>
            <a:endParaRPr lang="en-US" sz="800" i="1" dirty="0">
              <a:solidFill>
                <a:srgbClr val="F8F8F8"/>
              </a:solidFill>
              <a:latin typeface="Verlag Light" pitchFamily="50" charset="0"/>
            </a:endParaRPr>
          </a:p>
          <a:p>
            <a:pPr marL="1051560" lvl="1" indent="-914400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  <a:defRPr/>
            </a:pPr>
            <a:endParaRPr lang="en-US" sz="800" i="1" dirty="0">
              <a:solidFill>
                <a:srgbClr val="F8F8F8"/>
              </a:solidFill>
              <a:latin typeface="Verlag Light" pitchFamily="50" charset="0"/>
            </a:endParaRPr>
          </a:p>
          <a:p>
            <a:pPr marL="1051560" lvl="1" indent="-914400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  <a:defRPr/>
            </a:pPr>
            <a:endParaRPr lang="en-US" sz="800" i="1" dirty="0">
              <a:solidFill>
                <a:srgbClr val="F8F8F8"/>
              </a:solidFill>
              <a:latin typeface="Verlag Light" pitchFamily="50" charset="0"/>
            </a:endParaRPr>
          </a:p>
          <a:p>
            <a:pPr marL="1051560" lvl="1" indent="-914400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  <a:defRPr/>
            </a:pPr>
            <a:endParaRPr lang="en-US" sz="800" i="1" dirty="0">
              <a:solidFill>
                <a:srgbClr val="F8F8F8"/>
              </a:solidFill>
              <a:latin typeface="Verlag Light" pitchFamily="50" charset="0"/>
            </a:endParaRPr>
          </a:p>
          <a:p>
            <a:pPr marL="1508760" lvl="2" indent="-914400" defTabSz="457200">
              <a:buClr>
                <a:prstClr val="white"/>
              </a:buClr>
              <a:defRPr/>
            </a:pPr>
            <a:r>
              <a:rPr lang="en-US" sz="4400" b="1" dirty="0">
                <a:solidFill>
                  <a:srgbClr val="F8F8F8"/>
                </a:solidFill>
                <a:latin typeface="Verlag Light" pitchFamily="50" charset="0"/>
              </a:rPr>
              <a:t>2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Verlag Light" pitchFamily="50" charset="0"/>
                <a:ea typeface="+mn-ea"/>
                <a:cs typeface="+mn-cs"/>
              </a:rPr>
              <a:t>. </a:t>
            </a:r>
            <a:r>
              <a:rPr lang="en-US" sz="4400" b="1" cap="none" baseline="0" dirty="0">
                <a:solidFill>
                  <a:srgbClr val="F8F8F8"/>
                </a:solidFill>
                <a:latin typeface="Verlag Light" pitchFamily="50" charset="0"/>
              </a:rPr>
              <a:t>The Horror of the Fool </a:t>
            </a:r>
            <a:r>
              <a:rPr lang="en-US" sz="4400" cap="none" baseline="0" dirty="0">
                <a:solidFill>
                  <a:srgbClr val="F8F8F8"/>
                </a:solidFill>
                <a:latin typeface="Verlag Light" pitchFamily="50" charset="0"/>
              </a:rPr>
              <a:t>[who] – 14:2-6</a:t>
            </a:r>
          </a:p>
          <a:p>
            <a:pPr marL="3337560" lvl="6" indent="-914400" defTabSz="457200">
              <a:buClr>
                <a:prstClr val="white"/>
              </a:buClr>
              <a:defRPr/>
            </a:pPr>
            <a:r>
              <a:rPr lang="en-US" sz="3200" i="1" dirty="0">
                <a:solidFill>
                  <a:srgbClr val="F8F8F8"/>
                </a:solidFill>
                <a:latin typeface="Verlag Light" pitchFamily="50" charset="0"/>
              </a:rPr>
              <a:t>“There they are in great terror … ” </a:t>
            </a:r>
          </a:p>
          <a:p>
            <a:pPr marL="1051560" lvl="1" indent="-914400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  <a:defRPr/>
            </a:pPr>
            <a:endParaRPr lang="en-US" sz="800" i="1" dirty="0">
              <a:solidFill>
                <a:srgbClr val="F8F8F8"/>
              </a:solidFill>
              <a:latin typeface="Verlag Light" pitchFamily="50" charset="0"/>
            </a:endParaRPr>
          </a:p>
          <a:p>
            <a:pPr marL="1051560" lvl="1" indent="-914400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  <a:defRPr/>
            </a:pPr>
            <a:endParaRPr lang="en-US" sz="800" i="1" dirty="0">
              <a:solidFill>
                <a:srgbClr val="F8F8F8"/>
              </a:solidFill>
              <a:latin typeface="Verlag Light" pitchFamily="50" charset="0"/>
            </a:endParaRPr>
          </a:p>
          <a:p>
            <a:pPr marL="1051560" lvl="1" indent="-914400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  <a:defRPr/>
            </a:pPr>
            <a:endParaRPr lang="en-US" sz="800" i="1" dirty="0">
              <a:solidFill>
                <a:srgbClr val="F8F8F8"/>
              </a:solidFill>
              <a:latin typeface="Verlag Light" pitchFamily="50" charset="0"/>
            </a:endParaRPr>
          </a:p>
          <a:p>
            <a:pPr marL="1051560" lvl="1" indent="-914400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  <a:defRPr/>
            </a:pPr>
            <a:endParaRPr lang="en-US" sz="800" i="1" dirty="0">
              <a:solidFill>
                <a:srgbClr val="F8F8F8"/>
              </a:solidFill>
              <a:latin typeface="Verlag Light" pitchFamily="50" charset="0"/>
            </a:endParaRPr>
          </a:p>
          <a:p>
            <a:pPr marL="1508760" lvl="2" indent="-914400" defTabSz="457200">
              <a:buClr>
                <a:prstClr val="white"/>
              </a:buClr>
              <a:defRPr/>
            </a:pPr>
            <a:r>
              <a:rPr kumimoji="0" lang="en-US" sz="4400" b="1" i="0" u="none" strike="noStrike" kern="1200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Verlag Light" pitchFamily="50" charset="0"/>
                <a:ea typeface="+mn-ea"/>
                <a:cs typeface="+mn-cs"/>
              </a:rPr>
              <a:t>3. The Hope for the Fool </a:t>
            </a:r>
            <a:r>
              <a:rPr kumimoji="0" lang="en-US" sz="4400" i="0" u="none" strike="noStrike" kern="1200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Verlag Light" pitchFamily="50" charset="0"/>
                <a:ea typeface="+mn-ea"/>
                <a:cs typeface="+mn-cs"/>
              </a:rPr>
              <a:t>[how] – 14:7</a:t>
            </a:r>
          </a:p>
          <a:p>
            <a:pPr marL="3337560" lvl="6" indent="-914400" defTabSz="457200">
              <a:buClr>
                <a:prstClr val="white"/>
              </a:buClr>
              <a:defRPr/>
            </a:pPr>
            <a:r>
              <a:rPr lang="en-US" sz="2800" i="1" dirty="0">
                <a:solidFill>
                  <a:srgbClr val="F8F8F8"/>
                </a:solidFill>
                <a:latin typeface="Verlag Light" pitchFamily="50" charset="0"/>
              </a:rPr>
              <a:t>“</a:t>
            </a:r>
            <a:r>
              <a:rPr lang="en-US" sz="2800" b="1" i="1" dirty="0">
                <a:solidFill>
                  <a:srgbClr val="F8F8F8"/>
                </a:solidFill>
                <a:latin typeface="Verlag Light" pitchFamily="50" charset="0"/>
              </a:rPr>
              <a:t>Oh that salvation … would come out of Zion!” </a:t>
            </a:r>
          </a:p>
          <a:p>
            <a:pPr marL="1051560" marR="0" lvl="1" indent="-9144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 2" pitchFamily="18" charset="2"/>
              <a:buNone/>
              <a:tabLst/>
              <a:defRPr/>
            </a:pPr>
            <a:endParaRPr kumimoji="0" lang="en-US" sz="800" b="0" i="1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Verlag Light" pitchFamily="50" charset="0"/>
              <a:ea typeface="+mn-ea"/>
              <a:cs typeface="+mn-cs"/>
            </a:endParaRPr>
          </a:p>
          <a:p>
            <a:pPr marL="1051560" marR="0" lvl="1" indent="-9144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 2" pitchFamily="18" charset="2"/>
              <a:buNone/>
              <a:tabLst/>
              <a:defRPr/>
            </a:pPr>
            <a:endParaRPr kumimoji="0" lang="en-US" sz="800" b="0" i="1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Verlag Light" pitchFamily="50" charset="0"/>
              <a:ea typeface="+mn-ea"/>
              <a:cs typeface="+mn-cs"/>
            </a:endParaRPr>
          </a:p>
          <a:p>
            <a:pPr marL="1051560" marR="0" lvl="1" indent="-91440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endParaRPr kumimoji="0" lang="en-US" sz="800" b="0" i="1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Verlag Light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66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07596-B025-D01F-31DA-EBF161D761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469BD4-F686-9809-4F95-D1AE239457CF}"/>
              </a:ext>
            </a:extLst>
          </p:cNvPr>
          <p:cNvSpPr txBox="1"/>
          <p:nvPr/>
        </p:nvSpPr>
        <p:spPr>
          <a:xfrm>
            <a:off x="-1" y="451693"/>
            <a:ext cx="12107537" cy="4016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6525" indent="0">
              <a:spcBef>
                <a:spcPts val="0"/>
              </a:spcBef>
              <a:buFont typeface="Wingdings 2" pitchFamily="18" charset="2"/>
              <a:buNone/>
            </a:pPr>
            <a:r>
              <a:rPr lang="en-US" sz="4800" b="1" cap="small" dirty="0">
                <a:solidFill>
                  <a:srgbClr val="F8F8F8"/>
                </a:solidFill>
                <a:latin typeface="Verlag Light" pitchFamily="50" charset="0"/>
              </a:rPr>
              <a:t>Wisdom for the Ages:				Psalm 14</a:t>
            </a:r>
            <a:endParaRPr lang="en-US" sz="4800" i="1" dirty="0">
              <a:solidFill>
                <a:srgbClr val="F8F8F8"/>
              </a:solidFill>
              <a:latin typeface="Verlag Light" pitchFamily="50" charset="0"/>
            </a:endParaRPr>
          </a:p>
          <a:p>
            <a:pPr marL="1371600" lvl="1" indent="-914400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</a:pPr>
            <a:endParaRPr lang="en-US" sz="500" i="1" dirty="0">
              <a:solidFill>
                <a:srgbClr val="F8F8F8"/>
              </a:solidFill>
              <a:latin typeface="Verlag Light" pitchFamily="50" charset="0"/>
            </a:endParaRPr>
          </a:p>
          <a:p>
            <a:pPr marL="1051560" lvl="1" indent="-914400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</a:pPr>
            <a:endParaRPr lang="en-US" sz="1200" dirty="0">
              <a:solidFill>
                <a:srgbClr val="F8F8F8"/>
              </a:solidFill>
              <a:latin typeface="Verlag Light" pitchFamily="50" charset="0"/>
            </a:endParaRPr>
          </a:p>
          <a:p>
            <a:pPr marL="1051560" lvl="1" indent="-914400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</a:pPr>
            <a:endParaRPr lang="en-US" sz="1200" dirty="0">
              <a:solidFill>
                <a:srgbClr val="F8F8F8"/>
              </a:solidFill>
              <a:latin typeface="Verlag Light" pitchFamily="50" charset="0"/>
            </a:endParaRPr>
          </a:p>
          <a:p>
            <a:pPr marL="1051560" lvl="1" indent="-914400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</a:pPr>
            <a:endParaRPr lang="en-US" sz="1200" dirty="0">
              <a:solidFill>
                <a:srgbClr val="F8F8F8"/>
              </a:solidFill>
              <a:latin typeface="Verlag Light" pitchFamily="50" charset="0"/>
            </a:endParaRPr>
          </a:p>
          <a:p>
            <a:pPr marL="1051560" lvl="1" indent="-914400" algn="ctr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  <a:defRPr/>
            </a:pPr>
            <a:r>
              <a:rPr lang="en-US" sz="2200" i="1" dirty="0">
                <a:solidFill>
                  <a:srgbClr val="F8F8F8"/>
                </a:solidFill>
                <a:latin typeface="Verlag Light" pitchFamily="50" charset="0"/>
              </a:rPr>
              <a:t> 		</a:t>
            </a:r>
            <a:endParaRPr lang="en-US" sz="4800" i="1" dirty="0">
              <a:solidFill>
                <a:srgbClr val="F8F8F8"/>
              </a:solidFill>
              <a:latin typeface="Verlag Light" pitchFamily="50" charset="0"/>
            </a:endParaRPr>
          </a:p>
          <a:p>
            <a:pPr marL="1051560" lvl="1" indent="-914400" algn="ctr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  <a:defRPr/>
            </a:pPr>
            <a:endParaRPr lang="en-US" sz="4800" i="1" dirty="0">
              <a:solidFill>
                <a:srgbClr val="F8F8F8"/>
              </a:solidFill>
              <a:latin typeface="Verlag Light" pitchFamily="50" charset="0"/>
            </a:endParaRPr>
          </a:p>
          <a:p>
            <a:pPr marL="1051560" lvl="1" indent="-914400" algn="ctr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  <a:defRPr/>
            </a:pPr>
            <a:r>
              <a:rPr lang="en-US" sz="4800" i="1" dirty="0">
                <a:solidFill>
                  <a:srgbClr val="F8F8F8"/>
                </a:solidFill>
                <a:latin typeface="Verlag Light" pitchFamily="50" charset="0"/>
              </a:rPr>
              <a:t>“Fools rush in where angels fear to tread.”</a:t>
            </a:r>
          </a:p>
          <a:p>
            <a:pPr marL="1051560" lvl="1" indent="-914400" algn="ctr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  <a:defRPr/>
            </a:pPr>
            <a:r>
              <a:rPr lang="en-US" sz="4800" i="1" dirty="0">
                <a:solidFill>
                  <a:srgbClr val="F8F8F8"/>
                </a:solidFill>
                <a:latin typeface="Verlag Light" pitchFamily="50" charset="0"/>
              </a:rPr>
              <a:t>								</a:t>
            </a:r>
            <a:r>
              <a:rPr lang="en-US" sz="4800" dirty="0">
                <a:solidFill>
                  <a:srgbClr val="F8F8F8"/>
                </a:solidFill>
                <a:latin typeface="Verlag Light" pitchFamily="50" charset="0"/>
              </a:rPr>
              <a:t>- Alexander Pope</a:t>
            </a:r>
          </a:p>
        </p:txBody>
      </p:sp>
    </p:spTree>
    <p:extLst>
      <p:ext uri="{BB962C8B-B14F-4D97-AF65-F5344CB8AC3E}">
        <p14:creationId xmlns:p14="http://schemas.microsoft.com/office/powerpoint/2010/main" val="3372022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3BCCB4-E718-9F42-F7C3-24CD8D569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43814E7-8C6B-6C0E-8407-729CE8630FA1}"/>
              </a:ext>
            </a:extLst>
          </p:cNvPr>
          <p:cNvSpPr txBox="1"/>
          <p:nvPr/>
        </p:nvSpPr>
        <p:spPr>
          <a:xfrm>
            <a:off x="-1" y="451693"/>
            <a:ext cx="12191999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65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en-US" sz="4800" b="1" i="0" u="none" strike="noStrike" kern="1200" cap="small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Verlag Light" pitchFamily="50" charset="0"/>
                <a:ea typeface="+mn-ea"/>
                <a:cs typeface="+mn-cs"/>
              </a:rPr>
              <a:t>Wisdom for the Ages:				Psalm 14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Verlag Light" pitchFamily="50" charset="0"/>
              <a:ea typeface="+mn-ea"/>
              <a:cs typeface="+mn-cs"/>
            </a:endParaRPr>
          </a:p>
          <a:p>
            <a:pPr marL="1051560" lvl="1" indent="-914400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</a:pPr>
            <a:endParaRPr lang="en-US" sz="1200" dirty="0">
              <a:solidFill>
                <a:srgbClr val="F8F8F8"/>
              </a:solidFill>
              <a:latin typeface="Verlag Light" pitchFamily="50" charset="0"/>
            </a:endParaRPr>
          </a:p>
          <a:p>
            <a:pPr marL="1051560" lvl="1" indent="-914400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</a:pPr>
            <a:endParaRPr lang="en-US" sz="1200" dirty="0">
              <a:solidFill>
                <a:srgbClr val="F8F8F8"/>
              </a:solidFill>
              <a:latin typeface="Verlag Light" pitchFamily="50" charset="0"/>
            </a:endParaRPr>
          </a:p>
          <a:p>
            <a:pPr marL="1051560" lvl="1" indent="-914400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</a:pPr>
            <a:endParaRPr lang="en-US" sz="1200" dirty="0">
              <a:solidFill>
                <a:srgbClr val="F8F8F8"/>
              </a:solidFill>
              <a:latin typeface="Verlag Light" pitchFamily="50" charset="0"/>
            </a:endParaRPr>
          </a:p>
          <a:p>
            <a:pPr marL="1051560" lvl="1" indent="-914400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</a:pPr>
            <a:endParaRPr lang="en-US" sz="1200" dirty="0">
              <a:solidFill>
                <a:srgbClr val="F8F8F8"/>
              </a:solidFill>
              <a:latin typeface="Verlag Light" pitchFamily="50" charset="0"/>
            </a:endParaRPr>
          </a:p>
          <a:p>
            <a:pPr marL="594360" lvl="2" defTabSz="228600">
              <a:buClr>
                <a:prstClr val="white"/>
              </a:buClr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Verlag Light" pitchFamily="50" charset="0"/>
                <a:ea typeface="+mn-ea"/>
                <a:cs typeface="+mn-cs"/>
              </a:rPr>
              <a:t>1. The Heart of the Fool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Verlag Light" pitchFamily="50" charset="0"/>
                <a:ea typeface="+mn-ea"/>
                <a:cs typeface="+mn-cs"/>
              </a:rPr>
              <a:t>[where] </a:t>
            </a:r>
            <a:r>
              <a:rPr lang="en-US" sz="4400" dirty="0">
                <a:solidFill>
                  <a:srgbClr val="F8F8F8"/>
                </a:solidFill>
                <a:latin typeface="Verlag Light" pitchFamily="50" charset="0"/>
              </a:rPr>
              <a:t>– 14:1</a:t>
            </a:r>
          </a:p>
          <a:p>
            <a:pPr marL="1965960" lvl="5" defTabSz="228600">
              <a:buClr>
                <a:prstClr val="white"/>
              </a:buClr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Verlag Light" pitchFamily="50" charset="0"/>
                <a:ea typeface="+mn-ea"/>
                <a:cs typeface="+mn-cs"/>
              </a:rPr>
              <a:t>		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Verlag Light" pitchFamily="50" charset="0"/>
                <a:ea typeface="+mn-ea"/>
                <a:cs typeface="+mn-cs"/>
              </a:rPr>
              <a:t>“The fool says in his heart …”</a:t>
            </a:r>
            <a:endParaRPr lang="en-US" sz="3200" i="1" dirty="0">
              <a:solidFill>
                <a:srgbClr val="F8F8F8"/>
              </a:solidFill>
              <a:latin typeface="Verlag Light" pitchFamily="50" charset="0"/>
            </a:endParaRPr>
          </a:p>
          <a:p>
            <a:pPr marL="1051560" lvl="1" indent="-914400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  <a:defRPr/>
            </a:pPr>
            <a:endParaRPr lang="en-US" sz="800" i="1" dirty="0">
              <a:solidFill>
                <a:srgbClr val="F8F8F8"/>
              </a:solidFill>
              <a:latin typeface="Verlag Light" pitchFamily="50" charset="0"/>
            </a:endParaRPr>
          </a:p>
          <a:p>
            <a:pPr marL="1051560" lvl="1" indent="-914400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  <a:defRPr/>
            </a:pPr>
            <a:endParaRPr lang="en-US" sz="800" i="1" dirty="0">
              <a:solidFill>
                <a:srgbClr val="F8F8F8"/>
              </a:solidFill>
              <a:latin typeface="Verlag Light" pitchFamily="50" charset="0"/>
            </a:endParaRPr>
          </a:p>
          <a:p>
            <a:pPr marL="1051560" lvl="1" indent="-914400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  <a:defRPr/>
            </a:pPr>
            <a:endParaRPr lang="en-US" sz="800" i="1" dirty="0">
              <a:solidFill>
                <a:srgbClr val="F8F8F8"/>
              </a:solidFill>
              <a:latin typeface="Verlag Light" pitchFamily="50" charset="0"/>
            </a:endParaRPr>
          </a:p>
          <a:p>
            <a:pPr marL="1051560" lvl="1" indent="-914400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  <a:defRPr/>
            </a:pPr>
            <a:endParaRPr lang="en-US" sz="800" i="1" dirty="0">
              <a:solidFill>
                <a:srgbClr val="F8F8F8"/>
              </a:solidFill>
              <a:latin typeface="Verlag Light" pitchFamily="50" charset="0"/>
            </a:endParaRPr>
          </a:p>
          <a:p>
            <a:pPr marL="1051560" marR="0" lvl="1" indent="-9144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 2" pitchFamily="18" charset="2"/>
              <a:buNone/>
              <a:tabLst/>
              <a:defRPr/>
            </a:pPr>
            <a:endParaRPr kumimoji="0" lang="en-US" sz="800" b="0" i="1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Verlag Light" pitchFamily="50" charset="0"/>
              <a:ea typeface="+mn-ea"/>
              <a:cs typeface="+mn-cs"/>
            </a:endParaRPr>
          </a:p>
          <a:p>
            <a:pPr marL="2423160" lvl="4" indent="-914400" defTabSz="457200">
              <a:buClr>
                <a:prstClr val="white"/>
              </a:buClr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Verlag Light" pitchFamily="50" charset="0"/>
                <a:ea typeface="+mn-ea"/>
                <a:cs typeface="+mn-cs"/>
              </a:rPr>
              <a:t>Denial of Reality – “There is no…”</a:t>
            </a:r>
          </a:p>
          <a:p>
            <a:pPr marL="2423160" lvl="4" indent="-914400" defTabSz="457200">
              <a:buClr>
                <a:prstClr val="white"/>
              </a:buClr>
              <a:defRPr/>
            </a:pPr>
            <a:endParaRPr lang="en-US" sz="4000" i="1" dirty="0">
              <a:solidFill>
                <a:srgbClr val="F8F8F8"/>
              </a:solidFill>
              <a:latin typeface="Verlag Light" pitchFamily="50" charset="0"/>
            </a:endParaRPr>
          </a:p>
          <a:p>
            <a:pPr marL="2423160" lvl="4" indent="-914400" defTabSz="457200">
              <a:buClr>
                <a:prstClr val="white"/>
              </a:buClr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Verlag Light" pitchFamily="50" charset="0"/>
                <a:ea typeface="+mn-ea"/>
                <a:cs typeface="+mn-cs"/>
              </a:rPr>
              <a:t>Location of Denial – “in his heart”</a:t>
            </a:r>
          </a:p>
          <a:p>
            <a:pPr marL="2423160" lvl="4" indent="-914400" defTabSz="457200">
              <a:buClr>
                <a:prstClr val="white"/>
              </a:buClr>
              <a:defRPr/>
            </a:pPr>
            <a:endParaRPr lang="en-US" sz="4000" i="1" dirty="0">
              <a:solidFill>
                <a:srgbClr val="F8F8F8"/>
              </a:solidFill>
              <a:latin typeface="Verlag Light" pitchFamily="50" charset="0"/>
            </a:endParaRPr>
          </a:p>
          <a:p>
            <a:pPr marL="2423160" lvl="4" indent="-914400" defTabSz="457200">
              <a:buClr>
                <a:prstClr val="white"/>
              </a:buClr>
              <a:defRPr/>
            </a:pP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Verlag Light" pitchFamily="50" charset="0"/>
              <a:ea typeface="+mn-ea"/>
              <a:cs typeface="+mn-cs"/>
            </a:endParaRPr>
          </a:p>
          <a:p>
            <a:pPr marL="1051560" marR="0" lvl="1" indent="-91440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endParaRPr kumimoji="0" lang="en-US" sz="800" b="0" i="1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Verlag Light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19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378AA7-C14E-63CE-E68C-7922EB6E30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DA83D8-FD61-1DBE-7B73-EFDFDF638388}"/>
              </a:ext>
            </a:extLst>
          </p:cNvPr>
          <p:cNvSpPr txBox="1"/>
          <p:nvPr/>
        </p:nvSpPr>
        <p:spPr>
          <a:xfrm>
            <a:off x="-1" y="451693"/>
            <a:ext cx="12191999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65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en-US" sz="4800" b="1" i="0" u="none" strike="noStrike" kern="1200" cap="small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Verlag Light" pitchFamily="50" charset="0"/>
                <a:ea typeface="+mn-ea"/>
                <a:cs typeface="+mn-cs"/>
              </a:rPr>
              <a:t>Wisdom for the Ages:				Psalm 14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Verlag Light" pitchFamily="50" charset="0"/>
              <a:ea typeface="+mn-ea"/>
              <a:cs typeface="+mn-cs"/>
            </a:endParaRPr>
          </a:p>
          <a:p>
            <a:pPr marL="1051560" lvl="1" indent="-914400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</a:pPr>
            <a:endParaRPr lang="en-US" sz="1200" dirty="0">
              <a:solidFill>
                <a:srgbClr val="F8F8F8"/>
              </a:solidFill>
              <a:latin typeface="Verlag Light" pitchFamily="50" charset="0"/>
            </a:endParaRPr>
          </a:p>
          <a:p>
            <a:pPr marL="1051560" lvl="1" indent="-914400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</a:pPr>
            <a:endParaRPr lang="en-US" sz="1200" dirty="0">
              <a:solidFill>
                <a:srgbClr val="F8F8F8"/>
              </a:solidFill>
              <a:latin typeface="Verlag Light" pitchFamily="50" charset="0"/>
            </a:endParaRPr>
          </a:p>
          <a:p>
            <a:pPr marL="1051560" lvl="1" indent="-914400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</a:pPr>
            <a:endParaRPr lang="en-US" sz="1200" dirty="0">
              <a:solidFill>
                <a:srgbClr val="F8F8F8"/>
              </a:solidFill>
              <a:latin typeface="Verlag Light" pitchFamily="50" charset="0"/>
            </a:endParaRPr>
          </a:p>
          <a:p>
            <a:pPr marL="1051560" lvl="1" indent="-914400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</a:pPr>
            <a:endParaRPr lang="en-US" sz="1200" dirty="0">
              <a:solidFill>
                <a:srgbClr val="F8F8F8"/>
              </a:solidFill>
              <a:latin typeface="Verlag Light" pitchFamily="50" charset="0"/>
            </a:endParaRPr>
          </a:p>
          <a:p>
            <a:pPr marL="594360" lvl="2" defTabSz="228600">
              <a:buClr>
                <a:prstClr val="white"/>
              </a:buClr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Verlag Light" pitchFamily="50" charset="0"/>
                <a:ea typeface="+mn-ea"/>
                <a:cs typeface="+mn-cs"/>
              </a:rPr>
              <a:t>1. The Heart of the Fool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Verlag Light" pitchFamily="50" charset="0"/>
                <a:ea typeface="+mn-ea"/>
                <a:cs typeface="+mn-cs"/>
              </a:rPr>
              <a:t>[where] </a:t>
            </a:r>
            <a:r>
              <a:rPr lang="en-US" sz="4400" dirty="0">
                <a:solidFill>
                  <a:srgbClr val="F8F8F8"/>
                </a:solidFill>
                <a:latin typeface="Verlag Light" pitchFamily="50" charset="0"/>
              </a:rPr>
              <a:t>– 14:1</a:t>
            </a:r>
          </a:p>
          <a:p>
            <a:pPr marL="1965960" lvl="5" defTabSz="228600">
              <a:buClr>
                <a:prstClr val="white"/>
              </a:buClr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Verlag Light" pitchFamily="50" charset="0"/>
                <a:ea typeface="+mn-ea"/>
                <a:cs typeface="+mn-cs"/>
              </a:rPr>
              <a:t>		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Verlag Light" pitchFamily="50" charset="0"/>
                <a:ea typeface="+mn-ea"/>
                <a:cs typeface="+mn-cs"/>
              </a:rPr>
              <a:t>“The fool says in his heart …”</a:t>
            </a:r>
            <a:endParaRPr lang="en-US" sz="3200" i="1" dirty="0">
              <a:solidFill>
                <a:srgbClr val="F8F8F8"/>
              </a:solidFill>
              <a:latin typeface="Verlag Light" pitchFamily="50" charset="0"/>
            </a:endParaRPr>
          </a:p>
          <a:p>
            <a:pPr marL="1051560" lvl="1" indent="-914400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  <a:defRPr/>
            </a:pPr>
            <a:endParaRPr lang="en-US" sz="800" i="1" dirty="0">
              <a:solidFill>
                <a:srgbClr val="F8F8F8"/>
              </a:solidFill>
              <a:latin typeface="Verlag Light" pitchFamily="50" charset="0"/>
            </a:endParaRPr>
          </a:p>
          <a:p>
            <a:pPr marL="1051560" lvl="1" indent="-914400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  <a:defRPr/>
            </a:pPr>
            <a:endParaRPr lang="en-US" sz="800" i="1" dirty="0">
              <a:solidFill>
                <a:srgbClr val="F8F8F8"/>
              </a:solidFill>
              <a:latin typeface="Verlag Light" pitchFamily="50" charset="0"/>
            </a:endParaRPr>
          </a:p>
          <a:p>
            <a:pPr marL="1051560" lvl="1" indent="-914400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  <a:defRPr/>
            </a:pPr>
            <a:endParaRPr lang="en-US" sz="800" i="1" dirty="0">
              <a:solidFill>
                <a:srgbClr val="F8F8F8"/>
              </a:solidFill>
              <a:latin typeface="Verlag Light" pitchFamily="50" charset="0"/>
            </a:endParaRPr>
          </a:p>
          <a:p>
            <a:pPr marL="1051560" lvl="1" indent="-914400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  <a:defRPr/>
            </a:pPr>
            <a:endParaRPr lang="en-US" sz="800" i="1" dirty="0">
              <a:solidFill>
                <a:srgbClr val="F8F8F8"/>
              </a:solidFill>
              <a:latin typeface="Verlag Light" pitchFamily="50" charset="0"/>
            </a:endParaRPr>
          </a:p>
          <a:p>
            <a:pPr marL="1508760" lvl="2" indent="-914400" defTabSz="457200">
              <a:buClr>
                <a:prstClr val="white"/>
              </a:buClr>
              <a:defRPr/>
            </a:pPr>
            <a:r>
              <a:rPr lang="en-US" sz="4400" b="1" dirty="0">
                <a:solidFill>
                  <a:srgbClr val="F8F8F8"/>
                </a:solidFill>
                <a:latin typeface="Verlag Light" pitchFamily="50" charset="0"/>
              </a:rPr>
              <a:t>2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Verlag Light" pitchFamily="50" charset="0"/>
                <a:ea typeface="+mn-ea"/>
                <a:cs typeface="+mn-cs"/>
              </a:rPr>
              <a:t>. </a:t>
            </a:r>
            <a:r>
              <a:rPr lang="en-US" sz="4400" b="1" cap="none" baseline="0" dirty="0">
                <a:solidFill>
                  <a:srgbClr val="F8F8F8"/>
                </a:solidFill>
                <a:latin typeface="Verlag Light" pitchFamily="50" charset="0"/>
              </a:rPr>
              <a:t>The Horror of the Fool </a:t>
            </a:r>
            <a:r>
              <a:rPr lang="en-US" sz="4400" cap="none" baseline="0" dirty="0">
                <a:solidFill>
                  <a:srgbClr val="F8F8F8"/>
                </a:solidFill>
                <a:latin typeface="Verlag Light" pitchFamily="50" charset="0"/>
              </a:rPr>
              <a:t>[who] – 14:2-6</a:t>
            </a:r>
          </a:p>
          <a:p>
            <a:pPr marL="3337560" lvl="6" indent="-914400" defTabSz="457200">
              <a:buClr>
                <a:prstClr val="white"/>
              </a:buClr>
              <a:defRPr/>
            </a:pPr>
            <a:r>
              <a:rPr lang="en-US" sz="3200" i="1" dirty="0">
                <a:solidFill>
                  <a:srgbClr val="F8F8F8"/>
                </a:solidFill>
                <a:latin typeface="Verlag Light" pitchFamily="50" charset="0"/>
              </a:rPr>
              <a:t>“There they are in great terror … ” </a:t>
            </a:r>
          </a:p>
          <a:p>
            <a:pPr marL="1051560" lvl="1" indent="-914400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  <a:defRPr/>
            </a:pPr>
            <a:endParaRPr lang="en-US" sz="800" i="1" dirty="0">
              <a:solidFill>
                <a:srgbClr val="F8F8F8"/>
              </a:solidFill>
              <a:latin typeface="Verlag Light" pitchFamily="50" charset="0"/>
            </a:endParaRPr>
          </a:p>
          <a:p>
            <a:pPr marL="1051560" lvl="1" indent="-914400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  <a:defRPr/>
            </a:pPr>
            <a:endParaRPr lang="en-US" sz="800" i="1" dirty="0">
              <a:solidFill>
                <a:srgbClr val="F8F8F8"/>
              </a:solidFill>
              <a:latin typeface="Verlag Light" pitchFamily="50" charset="0"/>
            </a:endParaRPr>
          </a:p>
          <a:p>
            <a:pPr marL="1051560" lvl="1" indent="-914400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  <a:defRPr/>
            </a:pPr>
            <a:endParaRPr lang="en-US" sz="800" i="1" dirty="0">
              <a:solidFill>
                <a:srgbClr val="F8F8F8"/>
              </a:solidFill>
              <a:latin typeface="Verlag Light" pitchFamily="50" charset="0"/>
            </a:endParaRPr>
          </a:p>
          <a:p>
            <a:pPr marL="1051560" lvl="1" indent="-914400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  <a:defRPr/>
            </a:pPr>
            <a:endParaRPr lang="en-US" sz="800" i="1" dirty="0">
              <a:solidFill>
                <a:srgbClr val="F8F8F8"/>
              </a:solidFill>
              <a:latin typeface="Verlag Light" pitchFamily="50" charset="0"/>
            </a:endParaRPr>
          </a:p>
          <a:p>
            <a:pPr marL="1051560" marR="0" lvl="1" indent="-9144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 2" pitchFamily="18" charset="2"/>
              <a:buNone/>
              <a:tabLst/>
              <a:defRPr/>
            </a:pPr>
            <a:endParaRPr kumimoji="0" lang="en-US" sz="800" b="0" i="1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Verlag Light" pitchFamily="50" charset="0"/>
              <a:ea typeface="+mn-ea"/>
              <a:cs typeface="+mn-cs"/>
            </a:endParaRPr>
          </a:p>
          <a:p>
            <a:pPr marL="1051560" marR="0" lvl="1" indent="-9144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 2" pitchFamily="18" charset="2"/>
              <a:buNone/>
              <a:tabLst/>
              <a:defRPr/>
            </a:pPr>
            <a:endParaRPr kumimoji="0" lang="en-US" sz="800" b="0" i="1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Verlag Light" pitchFamily="50" charset="0"/>
              <a:ea typeface="+mn-ea"/>
              <a:cs typeface="+mn-cs"/>
            </a:endParaRPr>
          </a:p>
          <a:p>
            <a:pPr marL="1051560" marR="0" lvl="1" indent="-91440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endParaRPr kumimoji="0" lang="en-US" sz="800" b="0" i="1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Verlag Light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660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AD9496-CCEB-560A-BCDA-C2DB9367F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222614B-62E3-21FA-B0D7-785605784B7B}"/>
              </a:ext>
            </a:extLst>
          </p:cNvPr>
          <p:cNvSpPr txBox="1"/>
          <p:nvPr/>
        </p:nvSpPr>
        <p:spPr>
          <a:xfrm>
            <a:off x="-1" y="451693"/>
            <a:ext cx="12107537" cy="4016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6525" indent="0">
              <a:spcBef>
                <a:spcPts val="0"/>
              </a:spcBef>
              <a:buFont typeface="Wingdings 2" pitchFamily="18" charset="2"/>
              <a:buNone/>
            </a:pPr>
            <a:r>
              <a:rPr lang="en-US" sz="4800" b="1" cap="small" dirty="0">
                <a:solidFill>
                  <a:srgbClr val="F8F8F8"/>
                </a:solidFill>
                <a:latin typeface="Verlag Light" pitchFamily="50" charset="0"/>
              </a:rPr>
              <a:t>Wisdom for the Ages:				Psalm 14</a:t>
            </a:r>
            <a:endParaRPr lang="en-US" sz="4800" i="1" dirty="0">
              <a:solidFill>
                <a:srgbClr val="F8F8F8"/>
              </a:solidFill>
              <a:latin typeface="Verlag Light" pitchFamily="50" charset="0"/>
            </a:endParaRPr>
          </a:p>
          <a:p>
            <a:pPr marL="1371600" lvl="1" indent="-914400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</a:pPr>
            <a:endParaRPr lang="en-US" sz="500" i="1" dirty="0">
              <a:solidFill>
                <a:srgbClr val="F8F8F8"/>
              </a:solidFill>
              <a:latin typeface="Verlag Light" pitchFamily="50" charset="0"/>
            </a:endParaRPr>
          </a:p>
          <a:p>
            <a:pPr marL="1051560" lvl="1" indent="-914400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</a:pPr>
            <a:endParaRPr lang="en-US" sz="1200" dirty="0">
              <a:solidFill>
                <a:srgbClr val="F8F8F8"/>
              </a:solidFill>
              <a:latin typeface="Verlag Light" pitchFamily="50" charset="0"/>
            </a:endParaRPr>
          </a:p>
          <a:p>
            <a:pPr marL="1051560" lvl="1" indent="-914400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</a:pPr>
            <a:endParaRPr lang="en-US" sz="1200" dirty="0">
              <a:solidFill>
                <a:srgbClr val="F8F8F8"/>
              </a:solidFill>
              <a:latin typeface="Verlag Light" pitchFamily="50" charset="0"/>
            </a:endParaRPr>
          </a:p>
          <a:p>
            <a:pPr marL="1051560" lvl="1" indent="-914400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</a:pPr>
            <a:endParaRPr lang="en-US" sz="1200" dirty="0">
              <a:solidFill>
                <a:srgbClr val="F8F8F8"/>
              </a:solidFill>
              <a:latin typeface="Verlag Light" pitchFamily="50" charset="0"/>
            </a:endParaRPr>
          </a:p>
          <a:p>
            <a:pPr marL="1051560" lvl="1" indent="-914400" algn="ctr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  <a:defRPr/>
            </a:pPr>
            <a:r>
              <a:rPr lang="en-US" sz="2200" i="1" dirty="0">
                <a:solidFill>
                  <a:srgbClr val="F8F8F8"/>
                </a:solidFill>
                <a:latin typeface="Verlag Light" pitchFamily="50" charset="0"/>
              </a:rPr>
              <a:t> 		</a:t>
            </a:r>
            <a:endParaRPr lang="en-US" sz="4800" i="1" dirty="0">
              <a:solidFill>
                <a:srgbClr val="F8F8F8"/>
              </a:solidFill>
              <a:latin typeface="Verlag Light" pitchFamily="50" charset="0"/>
            </a:endParaRPr>
          </a:p>
          <a:p>
            <a:pPr marL="1051560" lvl="1" indent="-914400" algn="ctr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  <a:defRPr/>
            </a:pPr>
            <a:endParaRPr lang="en-US" sz="4800" i="1" dirty="0">
              <a:solidFill>
                <a:srgbClr val="F8F8F8"/>
              </a:solidFill>
              <a:latin typeface="Verlag Light" pitchFamily="50" charset="0"/>
            </a:endParaRPr>
          </a:p>
          <a:p>
            <a:pPr marL="1051560" lvl="1" indent="-914400" algn="ctr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  <a:defRPr/>
            </a:pPr>
            <a:r>
              <a:rPr lang="en-US" sz="4800" i="1" dirty="0">
                <a:solidFill>
                  <a:srgbClr val="F8F8F8"/>
                </a:solidFill>
                <a:latin typeface="Verlag Light" pitchFamily="50" charset="0"/>
              </a:rPr>
              <a:t>“I don’t hate Balboa, but I pity the fool.”</a:t>
            </a:r>
          </a:p>
          <a:p>
            <a:pPr marL="1051560" lvl="1" indent="-914400" algn="ctr" defTabSz="457200">
              <a:spcBef>
                <a:spcPts val="0"/>
              </a:spcBef>
              <a:buClr>
                <a:prstClr val="white"/>
              </a:buClr>
              <a:buFont typeface="Wingdings 2" pitchFamily="18" charset="2"/>
              <a:buNone/>
              <a:defRPr/>
            </a:pPr>
            <a:r>
              <a:rPr lang="en-US" sz="4800" i="1" dirty="0">
                <a:solidFill>
                  <a:srgbClr val="F8F8F8"/>
                </a:solidFill>
                <a:latin typeface="Verlag Light" pitchFamily="50" charset="0"/>
              </a:rPr>
              <a:t>		</a:t>
            </a:r>
            <a:r>
              <a:rPr lang="en-US" sz="4800" dirty="0">
                <a:solidFill>
                  <a:srgbClr val="F8F8F8"/>
                </a:solidFill>
                <a:latin typeface="Verlag Light" pitchFamily="50" charset="0"/>
              </a:rPr>
              <a:t>							- Mr. T in Rocky III</a:t>
            </a:r>
          </a:p>
        </p:txBody>
      </p:sp>
    </p:spTree>
    <p:extLst>
      <p:ext uri="{BB962C8B-B14F-4D97-AF65-F5344CB8AC3E}">
        <p14:creationId xmlns:p14="http://schemas.microsoft.com/office/powerpoint/2010/main" val="17647614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169482</TotalTime>
  <Words>709</Words>
  <Application>Microsoft Office PowerPoint</Application>
  <PresentationFormat>Widescreen</PresentationFormat>
  <Paragraphs>173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Aptos</vt:lpstr>
      <vt:lpstr>Aptos Display</vt:lpstr>
      <vt:lpstr>Arial</vt:lpstr>
      <vt:lpstr>Verlag Light</vt:lpstr>
      <vt:lpstr>Wingdings 2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David Story</dc:creator>
  <cp:lastModifiedBy>David Story</cp:lastModifiedBy>
  <cp:revision>32</cp:revision>
  <dcterms:created xsi:type="dcterms:W3CDTF">2024-08-01T20:46:10Z</dcterms:created>
  <dcterms:modified xsi:type="dcterms:W3CDTF">2025-05-04T03:05:26Z</dcterms:modified>
</cp:coreProperties>
</file>